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Patrick Hand" panose="020B0604020202020204" charset="0"/>
      <p:regular r:id="rId39"/>
    </p:embeddedFont>
    <p:embeddedFont>
      <p:font typeface="Patrick Hand SC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3314C0-78C5-4C99-9F7A-F3578F5577E0}">
  <a:tblStyle styleId="{983314C0-78C5-4C99-9F7A-F3578F5577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cd7d4c2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cd7d4c2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606b819ce8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606b819ce8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Mobile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fonts.com/patrick-hand-font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0626">
            <a:off x="5597672" y="1312636"/>
            <a:ext cx="1895656" cy="19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 idx="4294967295"/>
          </p:nvPr>
        </p:nvSpPr>
        <p:spPr>
          <a:xfrm>
            <a:off x="5695725" y="717825"/>
            <a:ext cx="1996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</a:rPr>
              <a:t>Want big impact?</a:t>
            </a:r>
            <a:endParaRPr sz="2000" b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Use big image.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147" name="Google Shape;147;p27"/>
          <p:cNvCxnSpPr>
            <a:stCxn id="148" idx="2"/>
            <a:endCxn id="149" idx="0"/>
          </p:cNvCxnSpPr>
          <p:nvPr/>
        </p:nvCxnSpPr>
        <p:spPr>
          <a:xfrm rot="-5400000" flipH="1">
            <a:off x="5169900" y="14199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0" name="Google Shape;150;p27"/>
          <p:cNvCxnSpPr>
            <a:stCxn id="151" idx="2"/>
            <a:endCxn id="152" idx="0"/>
          </p:cNvCxnSpPr>
          <p:nvPr/>
        </p:nvCxnSpPr>
        <p:spPr>
          <a:xfrm rot="-5400000" flipH="1">
            <a:off x="2868900" y="31094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3" name="Google Shape;153;p27"/>
          <p:cNvCxnSpPr>
            <a:stCxn id="154" idx="0"/>
            <a:endCxn id="151" idx="2"/>
          </p:cNvCxnSpPr>
          <p:nvPr/>
        </p:nvCxnSpPr>
        <p:spPr>
          <a:xfrm rot="-5400000">
            <a:off x="2023650" y="31094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5" name="Google Shape;155;p27"/>
          <p:cNvCxnSpPr>
            <a:stCxn id="149" idx="2"/>
            <a:endCxn id="156" idx="0"/>
          </p:cNvCxnSpPr>
          <p:nvPr/>
        </p:nvCxnSpPr>
        <p:spPr>
          <a:xfrm rot="-5400000" flipH="1">
            <a:off x="6409500" y="31094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7" name="Google Shape;157;p27"/>
          <p:cNvCxnSpPr>
            <a:stCxn id="158" idx="0"/>
            <a:endCxn id="149" idx="2"/>
          </p:cNvCxnSpPr>
          <p:nvPr/>
        </p:nvCxnSpPr>
        <p:spPr>
          <a:xfrm rot="-5400000">
            <a:off x="5564250" y="31094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9" name="Google Shape;159;p27"/>
          <p:cNvCxnSpPr>
            <a:stCxn id="151" idx="0"/>
            <a:endCxn id="148" idx="2"/>
          </p:cNvCxnSpPr>
          <p:nvPr/>
        </p:nvCxnSpPr>
        <p:spPr>
          <a:xfrm rot="-5400000">
            <a:off x="3399600" y="14198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8" name="Google Shape;148;p27"/>
          <p:cNvSpPr txBox="1"/>
          <p:nvPr/>
        </p:nvSpPr>
        <p:spPr>
          <a:xfrm>
            <a:off x="3802950" y="14334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032650" y="25922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5573250" y="25922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4185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47280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8779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11874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8"/>
          <p:cNvGraphicFramePr/>
          <p:nvPr/>
        </p:nvGraphicFramePr>
        <p:xfrm>
          <a:off x="2146675" y="16517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{983314C0-78C5-4C99-9F7A-F3578F5577E0}</a:tableStyleId>
              </a:tblPr>
              <a:tblGrid>
                <a:gridCol w="121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Yellow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Blue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Orange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1556426" y="1438825"/>
            <a:ext cx="6088618" cy="290048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2564725" y="2083525"/>
            <a:ext cx="682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our office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2019325" y="238160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3246925" y="357385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4054975" y="2189950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4603200" y="38182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6660875" y="38182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6196075" y="25934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 idx="4294967295"/>
          </p:nvPr>
        </p:nvSpPr>
        <p:spPr>
          <a:xfrm>
            <a:off x="1952250" y="1583350"/>
            <a:ext cx="5239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4294967295"/>
          </p:nvPr>
        </p:nvSpPr>
        <p:spPr>
          <a:xfrm>
            <a:off x="1952250" y="2840054"/>
            <a:ext cx="5239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ctrTitle" idx="4294967295"/>
          </p:nvPr>
        </p:nvSpPr>
        <p:spPr>
          <a:xfrm>
            <a:off x="1999200" y="648000"/>
            <a:ext cx="5145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89,526,124$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4294967295"/>
          </p:nvPr>
        </p:nvSpPr>
        <p:spPr>
          <a:xfrm>
            <a:off x="1999200" y="1411308"/>
            <a:ext cx="5145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ctrTitle" idx="4294967295"/>
          </p:nvPr>
        </p:nvSpPr>
        <p:spPr>
          <a:xfrm>
            <a:off x="1999200" y="3276893"/>
            <a:ext cx="5145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100%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5" name="Google Shape;195;p31"/>
          <p:cNvSpPr txBox="1">
            <a:spLocks noGrp="1"/>
          </p:cNvSpPr>
          <p:nvPr>
            <p:ph type="subTitle" idx="4294967295"/>
          </p:nvPr>
        </p:nvSpPr>
        <p:spPr>
          <a:xfrm>
            <a:off x="1999200" y="4040201"/>
            <a:ext cx="5145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ctrTitle" idx="4294967295"/>
          </p:nvPr>
        </p:nvSpPr>
        <p:spPr>
          <a:xfrm>
            <a:off x="1999200" y="1962447"/>
            <a:ext cx="5145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185,244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4294967295"/>
          </p:nvPr>
        </p:nvSpPr>
        <p:spPr>
          <a:xfrm>
            <a:off x="1999200" y="2725755"/>
            <a:ext cx="5145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1628248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first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882303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second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6136357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last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08" name="Google Shape;208;p32"/>
          <p:cNvGrpSpPr/>
          <p:nvPr/>
        </p:nvGrpSpPr>
        <p:grpSpPr>
          <a:xfrm>
            <a:off x="2620304" y="2637811"/>
            <a:ext cx="1468387" cy="190869"/>
            <a:chOff x="2266178" y="2764475"/>
            <a:chExt cx="1792245" cy="232966"/>
          </a:xfrm>
        </p:grpSpPr>
        <p:sp>
          <p:nvSpPr>
            <p:cNvPr id="209" name="Google Shape;209;p32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2"/>
          <p:cNvGrpSpPr/>
          <p:nvPr/>
        </p:nvGrpSpPr>
        <p:grpSpPr>
          <a:xfrm>
            <a:off x="5058472" y="2659390"/>
            <a:ext cx="1468387" cy="190869"/>
            <a:chOff x="2266178" y="2764475"/>
            <a:chExt cx="1792245" cy="232966"/>
          </a:xfrm>
        </p:grpSpPr>
        <p:sp>
          <p:nvSpPr>
            <p:cNvPr id="212" name="Google Shape;212;p32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1628275" y="2909550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3646725" y="2909550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3"/>
          </p:nvPr>
        </p:nvSpPr>
        <p:spPr>
          <a:xfrm>
            <a:off x="5665175" y="2909550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/>
              <a:t>You can insert graphs from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Google Sheets</a:t>
            </a:r>
            <a:endParaRPr sz="1400"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32" name="Google Shape;232;p3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800" y="1176902"/>
            <a:ext cx="3081101" cy="269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1628225" y="3448725"/>
            <a:ext cx="5887500" cy="7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Patrick Hand SC"/>
                <a:ea typeface="Patrick Hand SC"/>
                <a:cs typeface="Patrick Hand SC"/>
                <a:sym typeface="Patrick Hand SC"/>
              </a:rPr>
              <a:t>Mobile project</a:t>
            </a:r>
            <a:endParaRPr sz="1200" b="1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38" name="Google Shape;238;p35"/>
          <p:cNvSpPr/>
          <p:nvPr/>
        </p:nvSpPr>
        <p:spPr>
          <a:xfrm>
            <a:off x="3877650" y="1358000"/>
            <a:ext cx="13551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Place your screenshot here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9" name="Google Shape;239;p3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3448300" y="1022550"/>
            <a:ext cx="22206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Place your screenshot here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Patrick Hand SC"/>
                <a:ea typeface="Patrick Hand SC"/>
                <a:cs typeface="Patrick Hand SC"/>
                <a:sym typeface="Patrick Hand SC"/>
              </a:rPr>
              <a:t>Tablet project</a:t>
            </a:r>
            <a:endParaRPr sz="1200" b="1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53" name="Google Shape;253;p37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Any questions?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Find me at @username &amp; user@mail.me</a:t>
            </a:r>
            <a:endParaRPr sz="3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260" name="Google Shape;260;p3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Titles: Patrick Hand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Body copy: Patrick Hand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https://www.1001fonts.com/patrick-hand-font.html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39"/>
          <p:cNvSpPr txBox="1"/>
          <p:nvPr/>
        </p:nvSpPr>
        <p:spPr>
          <a:xfrm>
            <a:off x="1628275" y="3761525"/>
            <a:ext cx="5887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68" name="Google Shape;268;p3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1836099" y="509852"/>
            <a:ext cx="270419" cy="34695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0"/>
          <p:cNvSpPr/>
          <p:nvPr/>
        </p:nvSpPr>
        <p:spPr>
          <a:xfrm>
            <a:off x="2251874" y="558316"/>
            <a:ext cx="288503" cy="244257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0"/>
          <p:cNvSpPr/>
          <p:nvPr/>
        </p:nvSpPr>
        <p:spPr>
          <a:xfrm>
            <a:off x="2680359" y="559075"/>
            <a:ext cx="280014" cy="247340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0"/>
          <p:cNvSpPr/>
          <p:nvPr/>
        </p:nvSpPr>
        <p:spPr>
          <a:xfrm>
            <a:off x="3133060" y="552547"/>
            <a:ext cx="228102" cy="256176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0"/>
          <p:cNvSpPr/>
          <p:nvPr/>
        </p:nvSpPr>
        <p:spPr>
          <a:xfrm>
            <a:off x="3572293" y="550239"/>
            <a:ext cx="194258" cy="258484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0"/>
          <p:cNvSpPr/>
          <p:nvPr/>
        </p:nvSpPr>
        <p:spPr>
          <a:xfrm>
            <a:off x="3943065" y="547156"/>
            <a:ext cx="300042" cy="265029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0"/>
          <p:cNvSpPr/>
          <p:nvPr/>
        </p:nvSpPr>
        <p:spPr>
          <a:xfrm>
            <a:off x="4390012" y="531381"/>
            <a:ext cx="257330" cy="29733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4794248" y="550618"/>
            <a:ext cx="299647" cy="261946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0"/>
          <p:cNvSpPr/>
          <p:nvPr/>
        </p:nvSpPr>
        <p:spPr>
          <a:xfrm>
            <a:off x="5235410" y="555234"/>
            <a:ext cx="265029" cy="25271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0"/>
          <p:cNvSpPr/>
          <p:nvPr/>
        </p:nvSpPr>
        <p:spPr>
          <a:xfrm>
            <a:off x="5664653" y="549085"/>
            <a:ext cx="257330" cy="262721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0"/>
          <p:cNvSpPr/>
          <p:nvPr/>
        </p:nvSpPr>
        <p:spPr>
          <a:xfrm>
            <a:off x="1839182" y="939094"/>
            <a:ext cx="266562" cy="33002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0"/>
          <p:cNvSpPr/>
          <p:nvPr/>
        </p:nvSpPr>
        <p:spPr>
          <a:xfrm>
            <a:off x="2264188" y="939094"/>
            <a:ext cx="266562" cy="33002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0"/>
          <p:cNvSpPr/>
          <p:nvPr/>
        </p:nvSpPr>
        <p:spPr>
          <a:xfrm>
            <a:off x="2681892" y="988712"/>
            <a:ext cx="275019" cy="236559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0"/>
          <p:cNvSpPr/>
          <p:nvPr/>
        </p:nvSpPr>
        <p:spPr>
          <a:xfrm>
            <a:off x="3106519" y="964859"/>
            <a:ext cx="274640" cy="278101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0"/>
          <p:cNvSpPr/>
          <p:nvPr/>
        </p:nvSpPr>
        <p:spPr>
          <a:xfrm>
            <a:off x="3533455" y="982943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0"/>
          <p:cNvSpPr/>
          <p:nvPr/>
        </p:nvSpPr>
        <p:spPr>
          <a:xfrm>
            <a:off x="3963077" y="982943"/>
            <a:ext cx="264254" cy="24348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0"/>
          <p:cNvSpPr/>
          <p:nvPr/>
        </p:nvSpPr>
        <p:spPr>
          <a:xfrm>
            <a:off x="4395007" y="985630"/>
            <a:ext cx="245032" cy="23810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0"/>
          <p:cNvSpPr/>
          <p:nvPr/>
        </p:nvSpPr>
        <p:spPr>
          <a:xfrm>
            <a:off x="4806562" y="972162"/>
            <a:ext cx="271557" cy="26618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0"/>
          <p:cNvSpPr/>
          <p:nvPr/>
        </p:nvSpPr>
        <p:spPr>
          <a:xfrm>
            <a:off x="5203875" y="942935"/>
            <a:ext cx="331562" cy="326567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0"/>
          <p:cNvSpPr/>
          <p:nvPr/>
        </p:nvSpPr>
        <p:spPr>
          <a:xfrm>
            <a:off x="5636959" y="954474"/>
            <a:ext cx="310791" cy="296960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0"/>
          <p:cNvSpPr/>
          <p:nvPr/>
        </p:nvSpPr>
        <p:spPr>
          <a:xfrm>
            <a:off x="1818016" y="1425636"/>
            <a:ext cx="304658" cy="216183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2244572" y="1384870"/>
            <a:ext cx="302334" cy="292723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2680738" y="1397942"/>
            <a:ext cx="272332" cy="27503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0"/>
          <p:cNvSpPr/>
          <p:nvPr/>
        </p:nvSpPr>
        <p:spPr>
          <a:xfrm>
            <a:off x="3103058" y="1389486"/>
            <a:ext cx="283871" cy="283097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0"/>
          <p:cNvSpPr/>
          <p:nvPr/>
        </p:nvSpPr>
        <p:spPr>
          <a:xfrm>
            <a:off x="3537296" y="1398338"/>
            <a:ext cx="264254" cy="26540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3974221" y="1367182"/>
            <a:ext cx="240796" cy="327326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4367313" y="1432181"/>
            <a:ext cx="302334" cy="195017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0"/>
          <p:cNvSpPr/>
          <p:nvPr/>
        </p:nvSpPr>
        <p:spPr>
          <a:xfrm>
            <a:off x="4805013" y="1390640"/>
            <a:ext cx="278497" cy="281563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0"/>
          <p:cNvSpPr/>
          <p:nvPr/>
        </p:nvSpPr>
        <p:spPr>
          <a:xfrm>
            <a:off x="5229261" y="1379875"/>
            <a:ext cx="280030" cy="291174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641195" y="1388332"/>
            <a:ext cx="299647" cy="280789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0"/>
          <p:cNvSpPr/>
          <p:nvPr/>
        </p:nvSpPr>
        <p:spPr>
          <a:xfrm>
            <a:off x="1853408" y="1826410"/>
            <a:ext cx="234647" cy="25619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0"/>
          <p:cNvSpPr/>
          <p:nvPr/>
        </p:nvSpPr>
        <p:spPr>
          <a:xfrm>
            <a:off x="2268029" y="1826805"/>
            <a:ext cx="250422" cy="25194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0"/>
          <p:cNvSpPr/>
          <p:nvPr/>
        </p:nvSpPr>
        <p:spPr>
          <a:xfrm>
            <a:off x="2698047" y="1826805"/>
            <a:ext cx="250407" cy="25194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/>
          <p:cNvSpPr/>
          <p:nvPr/>
        </p:nvSpPr>
        <p:spPr>
          <a:xfrm>
            <a:off x="3119592" y="1826805"/>
            <a:ext cx="250027" cy="25194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3602674" y="1787572"/>
            <a:ext cx="135028" cy="333111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4035774" y="1789880"/>
            <a:ext cx="116944" cy="329254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0"/>
          <p:cNvSpPr/>
          <p:nvPr/>
        </p:nvSpPr>
        <p:spPr>
          <a:xfrm>
            <a:off x="4464622" y="1826410"/>
            <a:ext cx="106558" cy="252335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"/>
          <p:cNvSpPr/>
          <p:nvPr/>
        </p:nvSpPr>
        <p:spPr>
          <a:xfrm>
            <a:off x="4819255" y="1822948"/>
            <a:ext cx="248099" cy="262721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0"/>
          <p:cNvSpPr/>
          <p:nvPr/>
        </p:nvSpPr>
        <p:spPr>
          <a:xfrm>
            <a:off x="5233877" y="1829872"/>
            <a:ext cx="271952" cy="251181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0"/>
          <p:cNvSpPr/>
          <p:nvPr/>
        </p:nvSpPr>
        <p:spPr>
          <a:xfrm>
            <a:off x="5663878" y="1787177"/>
            <a:ext cx="250027" cy="300042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"/>
          <p:cNvSpPr/>
          <p:nvPr/>
        </p:nvSpPr>
        <p:spPr>
          <a:xfrm>
            <a:off x="1924572" y="2224117"/>
            <a:ext cx="91936" cy="310807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0"/>
          <p:cNvSpPr/>
          <p:nvPr/>
        </p:nvSpPr>
        <p:spPr>
          <a:xfrm>
            <a:off x="2295723" y="2212577"/>
            <a:ext cx="198874" cy="333111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0"/>
          <p:cNvSpPr/>
          <p:nvPr/>
        </p:nvSpPr>
        <p:spPr>
          <a:xfrm>
            <a:off x="2691882" y="2212577"/>
            <a:ext cx="260413" cy="333111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3509981" y="2269120"/>
            <a:ext cx="314269" cy="175400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3091123" y="2232574"/>
            <a:ext cx="305037" cy="288503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3957307" y="2239892"/>
            <a:ext cx="270024" cy="272332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4381160" y="2242200"/>
            <a:ext cx="273486" cy="272332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4768483" y="2242200"/>
            <a:ext cx="356175" cy="288107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5260417" y="2230661"/>
            <a:ext cx="214255" cy="298098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/>
          <p:nvPr/>
        </p:nvSpPr>
        <p:spPr>
          <a:xfrm>
            <a:off x="5687352" y="2245662"/>
            <a:ext cx="209244" cy="286558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/>
          <p:nvPr/>
        </p:nvSpPr>
        <p:spPr>
          <a:xfrm>
            <a:off x="1826488" y="2685668"/>
            <a:ext cx="302334" cy="239262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0"/>
          <p:cNvSpPr/>
          <p:nvPr/>
        </p:nvSpPr>
        <p:spPr>
          <a:xfrm>
            <a:off x="2248413" y="2703357"/>
            <a:ext cx="294652" cy="200028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0"/>
          <p:cNvSpPr/>
          <p:nvPr/>
        </p:nvSpPr>
        <p:spPr>
          <a:xfrm>
            <a:off x="2681892" y="2694900"/>
            <a:ext cx="279635" cy="218491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3104970" y="2689130"/>
            <a:ext cx="281579" cy="228877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0"/>
          <p:cNvSpPr/>
          <p:nvPr/>
        </p:nvSpPr>
        <p:spPr>
          <a:xfrm>
            <a:off x="3544994" y="2670667"/>
            <a:ext cx="254248" cy="256556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0"/>
          <p:cNvSpPr/>
          <p:nvPr/>
        </p:nvSpPr>
        <p:spPr>
          <a:xfrm>
            <a:off x="3946922" y="2702977"/>
            <a:ext cx="287333" cy="21156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"/>
          <p:cNvSpPr/>
          <p:nvPr/>
        </p:nvSpPr>
        <p:spPr>
          <a:xfrm>
            <a:off x="4372703" y="2702977"/>
            <a:ext cx="286954" cy="21156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0"/>
          <p:cNvSpPr/>
          <p:nvPr/>
        </p:nvSpPr>
        <p:spPr>
          <a:xfrm>
            <a:off x="4805408" y="2682207"/>
            <a:ext cx="276552" cy="242329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5216173" y="2652979"/>
            <a:ext cx="303504" cy="305796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5663120" y="2670288"/>
            <a:ext cx="260018" cy="2634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0"/>
          <p:cNvSpPr/>
          <p:nvPr/>
        </p:nvSpPr>
        <p:spPr>
          <a:xfrm>
            <a:off x="1822252" y="3084134"/>
            <a:ext cx="296185" cy="28848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0"/>
          <p:cNvSpPr/>
          <p:nvPr/>
        </p:nvSpPr>
        <p:spPr>
          <a:xfrm>
            <a:off x="2234186" y="3130670"/>
            <a:ext cx="315802" cy="193104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"/>
          <p:cNvSpPr/>
          <p:nvPr/>
        </p:nvSpPr>
        <p:spPr>
          <a:xfrm>
            <a:off x="2733423" y="3064517"/>
            <a:ext cx="185422" cy="316182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3131906" y="3094899"/>
            <a:ext cx="232718" cy="291965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3539224" y="3117218"/>
            <a:ext cx="261946" cy="227707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3962682" y="3096827"/>
            <a:ext cx="262721" cy="263100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0"/>
          <p:cNvSpPr/>
          <p:nvPr/>
        </p:nvSpPr>
        <p:spPr>
          <a:xfrm>
            <a:off x="4386550" y="3093365"/>
            <a:ext cx="264633" cy="2707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4791166" y="3096053"/>
            <a:ext cx="305417" cy="25810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0"/>
          <p:cNvSpPr/>
          <p:nvPr/>
        </p:nvSpPr>
        <p:spPr>
          <a:xfrm>
            <a:off x="5229261" y="3090678"/>
            <a:ext cx="278101" cy="274640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"/>
          <p:cNvSpPr/>
          <p:nvPr/>
        </p:nvSpPr>
        <p:spPr>
          <a:xfrm>
            <a:off x="5661191" y="3077590"/>
            <a:ext cx="266562" cy="298114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/>
          <p:nvPr/>
        </p:nvSpPr>
        <p:spPr>
          <a:xfrm>
            <a:off x="1801877" y="3557999"/>
            <a:ext cx="343102" cy="193484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2255731" y="3506832"/>
            <a:ext cx="276568" cy="291190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0"/>
          <p:cNvSpPr/>
          <p:nvPr/>
        </p:nvSpPr>
        <p:spPr>
          <a:xfrm>
            <a:off x="2669973" y="3490298"/>
            <a:ext cx="304247" cy="31387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0"/>
          <p:cNvSpPr/>
          <p:nvPr/>
        </p:nvSpPr>
        <p:spPr>
          <a:xfrm>
            <a:off x="3110361" y="3516838"/>
            <a:ext cx="268490" cy="271952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0"/>
          <p:cNvSpPr/>
          <p:nvPr/>
        </p:nvSpPr>
        <p:spPr>
          <a:xfrm>
            <a:off x="3508448" y="3517612"/>
            <a:ext cx="322726" cy="269249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0"/>
          <p:cNvSpPr/>
          <p:nvPr/>
        </p:nvSpPr>
        <p:spPr>
          <a:xfrm>
            <a:off x="3969605" y="3494534"/>
            <a:ext cx="248873" cy="301180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0"/>
          <p:cNvSpPr/>
          <p:nvPr/>
        </p:nvSpPr>
        <p:spPr>
          <a:xfrm>
            <a:off x="4341927" y="3491072"/>
            <a:ext cx="357344" cy="32425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0"/>
          <p:cNvSpPr/>
          <p:nvPr/>
        </p:nvSpPr>
        <p:spPr>
          <a:xfrm>
            <a:off x="4771549" y="3486061"/>
            <a:ext cx="350800" cy="33579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0"/>
          <p:cNvSpPr/>
          <p:nvPr/>
        </p:nvSpPr>
        <p:spPr>
          <a:xfrm>
            <a:off x="5212711" y="3566456"/>
            <a:ext cx="311961" cy="180790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0"/>
          <p:cNvSpPr/>
          <p:nvPr/>
        </p:nvSpPr>
        <p:spPr>
          <a:xfrm>
            <a:off x="5679654" y="3533372"/>
            <a:ext cx="232718" cy="255418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6194754" y="3292223"/>
            <a:ext cx="666376" cy="656336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0"/>
          <p:cNvSpPr/>
          <p:nvPr/>
        </p:nvSpPr>
        <p:spPr>
          <a:xfrm>
            <a:off x="6463262" y="3598740"/>
            <a:ext cx="634701" cy="388102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body" idx="4294967295"/>
          </p:nvPr>
        </p:nvSpPr>
        <p:spPr>
          <a:xfrm>
            <a:off x="6168525" y="1193300"/>
            <a:ext cx="15063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br>
              <a:rPr lang="en" sz="900">
                <a:solidFill>
                  <a:schemeClr val="lt1"/>
                </a:solidFill>
              </a:rPr>
            </a:b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41"/>
          <p:cNvGrpSpPr/>
          <p:nvPr/>
        </p:nvGrpSpPr>
        <p:grpSpPr>
          <a:xfrm>
            <a:off x="3198188" y="1641006"/>
            <a:ext cx="404501" cy="404577"/>
            <a:chOff x="3706812" y="1035050"/>
            <a:chExt cx="4792662" cy="4787899"/>
          </a:xfrm>
        </p:grpSpPr>
        <p:sp>
          <p:nvSpPr>
            <p:cNvPr id="361" name="Google Shape;361;p4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41"/>
          <p:cNvGrpSpPr/>
          <p:nvPr/>
        </p:nvGrpSpPr>
        <p:grpSpPr>
          <a:xfrm>
            <a:off x="2036742" y="1641017"/>
            <a:ext cx="402622" cy="404251"/>
            <a:chOff x="1400175" y="1220787"/>
            <a:chExt cx="4473575" cy="4476750"/>
          </a:xfrm>
        </p:grpSpPr>
        <p:sp>
          <p:nvSpPr>
            <p:cNvPr id="368" name="Google Shape;368;p4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41"/>
          <p:cNvGrpSpPr/>
          <p:nvPr/>
        </p:nvGrpSpPr>
        <p:grpSpPr>
          <a:xfrm>
            <a:off x="1454445" y="1641052"/>
            <a:ext cx="404948" cy="404330"/>
            <a:chOff x="1649412" y="927100"/>
            <a:chExt cx="5011737" cy="5016500"/>
          </a:xfrm>
        </p:grpSpPr>
        <p:sp>
          <p:nvSpPr>
            <p:cNvPr id="373" name="Google Shape;373;p4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41"/>
          <p:cNvGrpSpPr/>
          <p:nvPr/>
        </p:nvGrpSpPr>
        <p:grpSpPr>
          <a:xfrm>
            <a:off x="2616883" y="1641339"/>
            <a:ext cx="404103" cy="404481"/>
            <a:chOff x="1301750" y="920750"/>
            <a:chExt cx="5095875" cy="5100637"/>
          </a:xfrm>
        </p:grpSpPr>
        <p:sp>
          <p:nvSpPr>
            <p:cNvPr id="377" name="Google Shape;377;p4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41"/>
          <p:cNvGrpSpPr/>
          <p:nvPr/>
        </p:nvGrpSpPr>
        <p:grpSpPr>
          <a:xfrm>
            <a:off x="4362994" y="1641301"/>
            <a:ext cx="404587" cy="404559"/>
            <a:chOff x="5732756" y="2682276"/>
            <a:chExt cx="719905" cy="719856"/>
          </a:xfrm>
        </p:grpSpPr>
        <p:sp>
          <p:nvSpPr>
            <p:cNvPr id="383" name="Google Shape;383;p4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41"/>
          <p:cNvGrpSpPr/>
          <p:nvPr/>
        </p:nvGrpSpPr>
        <p:grpSpPr>
          <a:xfrm>
            <a:off x="4945255" y="1641295"/>
            <a:ext cx="404592" cy="404571"/>
            <a:chOff x="6768809" y="2682265"/>
            <a:chExt cx="719915" cy="719877"/>
          </a:xfrm>
        </p:grpSpPr>
        <p:sp>
          <p:nvSpPr>
            <p:cNvPr id="387" name="Google Shape;387;p4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41"/>
          <p:cNvGrpSpPr/>
          <p:nvPr/>
        </p:nvGrpSpPr>
        <p:grpSpPr>
          <a:xfrm>
            <a:off x="5527522" y="1641322"/>
            <a:ext cx="404707" cy="404517"/>
            <a:chOff x="7804870" y="2682313"/>
            <a:chExt cx="720118" cy="719782"/>
          </a:xfrm>
        </p:grpSpPr>
        <p:sp>
          <p:nvSpPr>
            <p:cNvPr id="392" name="Google Shape;392;p4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41"/>
          <p:cNvGrpSpPr/>
          <p:nvPr/>
        </p:nvGrpSpPr>
        <p:grpSpPr>
          <a:xfrm>
            <a:off x="6109903" y="1641113"/>
            <a:ext cx="405197" cy="404936"/>
            <a:chOff x="8841135" y="2681940"/>
            <a:chExt cx="720990" cy="720527"/>
          </a:xfrm>
        </p:grpSpPr>
        <p:sp>
          <p:nvSpPr>
            <p:cNvPr id="398" name="Google Shape;398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3779997" y="1640953"/>
            <a:ext cx="404202" cy="404202"/>
            <a:chOff x="4103687" y="1439862"/>
            <a:chExt cx="3986212" cy="3986211"/>
          </a:xfrm>
        </p:grpSpPr>
        <p:sp>
          <p:nvSpPr>
            <p:cNvPr id="405" name="Google Shape;405;p4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41"/>
          <p:cNvGrpSpPr/>
          <p:nvPr/>
        </p:nvGrpSpPr>
        <p:grpSpPr>
          <a:xfrm>
            <a:off x="6692774" y="1641326"/>
            <a:ext cx="404752" cy="404509"/>
            <a:chOff x="9878272" y="2682320"/>
            <a:chExt cx="720199" cy="719767"/>
          </a:xfrm>
        </p:grpSpPr>
        <p:sp>
          <p:nvSpPr>
            <p:cNvPr id="408" name="Google Shape;408;p4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41"/>
          <p:cNvGrpSpPr/>
          <p:nvPr/>
        </p:nvGrpSpPr>
        <p:grpSpPr>
          <a:xfrm>
            <a:off x="7275200" y="1641252"/>
            <a:ext cx="404659" cy="404659"/>
            <a:chOff x="10914618" y="2682187"/>
            <a:chExt cx="720033" cy="720033"/>
          </a:xfrm>
        </p:grpSpPr>
        <p:sp>
          <p:nvSpPr>
            <p:cNvPr id="412" name="Google Shape;412;p4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41"/>
          <p:cNvGrpSpPr/>
          <p:nvPr/>
        </p:nvGrpSpPr>
        <p:grpSpPr>
          <a:xfrm>
            <a:off x="2030643" y="999138"/>
            <a:ext cx="328230" cy="404764"/>
            <a:chOff x="1582665" y="1011072"/>
            <a:chExt cx="584040" cy="720220"/>
          </a:xfrm>
        </p:grpSpPr>
        <p:sp>
          <p:nvSpPr>
            <p:cNvPr id="419" name="Google Shape;419;p4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41"/>
          <p:cNvGrpSpPr/>
          <p:nvPr/>
        </p:nvGrpSpPr>
        <p:grpSpPr>
          <a:xfrm>
            <a:off x="2576649" y="999156"/>
            <a:ext cx="344537" cy="404745"/>
            <a:chOff x="2554206" y="1011105"/>
            <a:chExt cx="613055" cy="720187"/>
          </a:xfrm>
        </p:grpSpPr>
        <p:sp>
          <p:nvSpPr>
            <p:cNvPr id="425" name="Google Shape;425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41"/>
          <p:cNvGrpSpPr/>
          <p:nvPr/>
        </p:nvGrpSpPr>
        <p:grpSpPr>
          <a:xfrm>
            <a:off x="6706010" y="957701"/>
            <a:ext cx="418281" cy="446200"/>
            <a:chOff x="9901824" y="937343"/>
            <a:chExt cx="744273" cy="793950"/>
          </a:xfrm>
        </p:grpSpPr>
        <p:grpSp>
          <p:nvGrpSpPr>
            <p:cNvPr id="429" name="Google Shape;429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30" name="Google Shape;430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0" name="Google Shape;440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1"/>
          <p:cNvGrpSpPr/>
          <p:nvPr/>
        </p:nvGrpSpPr>
        <p:grpSpPr>
          <a:xfrm>
            <a:off x="3138961" y="999307"/>
            <a:ext cx="335809" cy="404594"/>
            <a:chOff x="3554761" y="1011374"/>
            <a:chExt cx="597525" cy="719918"/>
          </a:xfrm>
        </p:grpSpPr>
        <p:sp>
          <p:nvSpPr>
            <p:cNvPr id="447" name="Google Shape;447;p4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3692545" y="999115"/>
            <a:ext cx="336614" cy="404787"/>
            <a:chOff x="4539787" y="1011032"/>
            <a:chExt cx="598958" cy="720261"/>
          </a:xfrm>
        </p:grpSpPr>
        <p:sp>
          <p:nvSpPr>
            <p:cNvPr id="452" name="Google Shape;452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4246935" y="999213"/>
            <a:ext cx="333130" cy="404688"/>
            <a:chOff x="5526246" y="1011207"/>
            <a:chExt cx="592758" cy="720086"/>
          </a:xfrm>
        </p:grpSpPr>
        <p:sp>
          <p:nvSpPr>
            <p:cNvPr id="458" name="Google Shape;458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41"/>
          <p:cNvGrpSpPr/>
          <p:nvPr/>
        </p:nvGrpSpPr>
        <p:grpSpPr>
          <a:xfrm>
            <a:off x="1482120" y="999207"/>
            <a:ext cx="330748" cy="404694"/>
            <a:chOff x="606645" y="1011196"/>
            <a:chExt cx="588520" cy="720096"/>
          </a:xfrm>
        </p:grpSpPr>
        <p:sp>
          <p:nvSpPr>
            <p:cNvPr id="465" name="Google Shape;465;p4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41"/>
          <p:cNvGrpSpPr/>
          <p:nvPr/>
        </p:nvGrpSpPr>
        <p:grpSpPr>
          <a:xfrm>
            <a:off x="7342067" y="999186"/>
            <a:ext cx="270926" cy="404715"/>
            <a:chOff x="11033597" y="1011159"/>
            <a:chExt cx="482075" cy="720133"/>
          </a:xfrm>
        </p:grpSpPr>
        <p:sp>
          <p:nvSpPr>
            <p:cNvPr id="470" name="Google Shape;470;p4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41"/>
          <p:cNvGrpSpPr/>
          <p:nvPr/>
        </p:nvGrpSpPr>
        <p:grpSpPr>
          <a:xfrm>
            <a:off x="6069954" y="957701"/>
            <a:ext cx="418281" cy="446200"/>
            <a:chOff x="8770051" y="937343"/>
            <a:chExt cx="744273" cy="793950"/>
          </a:xfrm>
        </p:grpSpPr>
        <p:sp>
          <p:nvSpPr>
            <p:cNvPr id="475" name="Google Shape;475;p4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" name="Google Shape;480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1" name="Google Shape;481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1" name="Google Shape;491;p41"/>
          <p:cNvGrpSpPr/>
          <p:nvPr/>
        </p:nvGrpSpPr>
        <p:grpSpPr>
          <a:xfrm>
            <a:off x="4797840" y="957701"/>
            <a:ext cx="418281" cy="446200"/>
            <a:chOff x="6506504" y="937343"/>
            <a:chExt cx="744273" cy="793950"/>
          </a:xfrm>
        </p:grpSpPr>
        <p:sp>
          <p:nvSpPr>
            <p:cNvPr id="492" name="Google Shape;492;p4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96" name="Google Shape;496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6" name="Google Shape;506;p41"/>
          <p:cNvGrpSpPr/>
          <p:nvPr/>
        </p:nvGrpSpPr>
        <p:grpSpPr>
          <a:xfrm>
            <a:off x="5433897" y="957701"/>
            <a:ext cx="418281" cy="446200"/>
            <a:chOff x="7638277" y="937343"/>
            <a:chExt cx="744273" cy="793950"/>
          </a:xfrm>
        </p:grpSpPr>
        <p:sp>
          <p:nvSpPr>
            <p:cNvPr id="507" name="Google Shape;507;p4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2" name="Google Shape;512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41"/>
          <p:cNvGrpSpPr/>
          <p:nvPr/>
        </p:nvGrpSpPr>
        <p:grpSpPr>
          <a:xfrm>
            <a:off x="3200527" y="2945632"/>
            <a:ext cx="404730" cy="363860"/>
            <a:chOff x="3778727" y="4460423"/>
            <a:chExt cx="720160" cy="647438"/>
          </a:xfrm>
        </p:grpSpPr>
        <p:sp>
          <p:nvSpPr>
            <p:cNvPr id="523" name="Google Shape;523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41"/>
          <p:cNvGrpSpPr/>
          <p:nvPr/>
        </p:nvGrpSpPr>
        <p:grpSpPr>
          <a:xfrm>
            <a:off x="1454497" y="2932082"/>
            <a:ext cx="404640" cy="390961"/>
            <a:chOff x="557494" y="4436312"/>
            <a:chExt cx="720000" cy="695660"/>
          </a:xfrm>
        </p:grpSpPr>
        <p:sp>
          <p:nvSpPr>
            <p:cNvPr id="531" name="Google Shape;531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41"/>
          <p:cNvGrpSpPr/>
          <p:nvPr/>
        </p:nvGrpSpPr>
        <p:grpSpPr>
          <a:xfrm>
            <a:off x="4364576" y="2925192"/>
            <a:ext cx="404779" cy="404742"/>
            <a:chOff x="5926265" y="4424051"/>
            <a:chExt cx="720246" cy="720181"/>
          </a:xfrm>
        </p:grpSpPr>
        <p:sp>
          <p:nvSpPr>
            <p:cNvPr id="536" name="Google Shape;536;p4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41"/>
          <p:cNvGrpSpPr/>
          <p:nvPr/>
        </p:nvGrpSpPr>
        <p:grpSpPr>
          <a:xfrm>
            <a:off x="2036457" y="2942945"/>
            <a:ext cx="404640" cy="369235"/>
            <a:chOff x="1631150" y="4455641"/>
            <a:chExt cx="720000" cy="657002"/>
          </a:xfrm>
        </p:grpSpPr>
        <p:sp>
          <p:nvSpPr>
            <p:cNvPr id="541" name="Google Shape;541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41"/>
          <p:cNvGrpSpPr/>
          <p:nvPr/>
        </p:nvGrpSpPr>
        <p:grpSpPr>
          <a:xfrm>
            <a:off x="2618458" y="2942415"/>
            <a:ext cx="404640" cy="370296"/>
            <a:chOff x="2704878" y="4454697"/>
            <a:chExt cx="720000" cy="658889"/>
          </a:xfrm>
        </p:grpSpPr>
        <p:sp>
          <p:nvSpPr>
            <p:cNvPr id="547" name="Google Shape;547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41"/>
          <p:cNvGrpSpPr/>
          <p:nvPr/>
        </p:nvGrpSpPr>
        <p:grpSpPr>
          <a:xfrm>
            <a:off x="3782655" y="2944193"/>
            <a:ext cx="404521" cy="366739"/>
            <a:chOff x="4852681" y="4457861"/>
            <a:chExt cx="719788" cy="652561"/>
          </a:xfrm>
        </p:grpSpPr>
        <p:sp>
          <p:nvSpPr>
            <p:cNvPr id="554" name="Google Shape;554;p4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1"/>
          <p:cNvGrpSpPr/>
          <p:nvPr/>
        </p:nvGrpSpPr>
        <p:grpSpPr>
          <a:xfrm>
            <a:off x="4946753" y="2935510"/>
            <a:ext cx="404766" cy="384106"/>
            <a:chOff x="7000306" y="4442411"/>
            <a:chExt cx="720224" cy="683463"/>
          </a:xfrm>
        </p:grpSpPr>
        <p:sp>
          <p:nvSpPr>
            <p:cNvPr id="558" name="Google Shape;558;p4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41"/>
          <p:cNvGrpSpPr/>
          <p:nvPr/>
        </p:nvGrpSpPr>
        <p:grpSpPr>
          <a:xfrm>
            <a:off x="5528917" y="2933510"/>
            <a:ext cx="404730" cy="388105"/>
            <a:chOff x="8074325" y="4438852"/>
            <a:chExt cx="720160" cy="690579"/>
          </a:xfrm>
        </p:grpSpPr>
        <p:sp>
          <p:nvSpPr>
            <p:cNvPr id="564" name="Google Shape;564;p4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41"/>
          <p:cNvGrpSpPr/>
          <p:nvPr/>
        </p:nvGrpSpPr>
        <p:grpSpPr>
          <a:xfrm>
            <a:off x="6693169" y="2946174"/>
            <a:ext cx="404594" cy="362772"/>
            <a:chOff x="9878975" y="4425243"/>
            <a:chExt cx="719918" cy="645502"/>
          </a:xfrm>
        </p:grpSpPr>
        <p:sp>
          <p:nvSpPr>
            <p:cNvPr id="571" name="Google Shape;571;p4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41"/>
          <p:cNvGrpSpPr/>
          <p:nvPr/>
        </p:nvGrpSpPr>
        <p:grpSpPr>
          <a:xfrm>
            <a:off x="7275159" y="2936005"/>
            <a:ext cx="404736" cy="383108"/>
            <a:chOff x="10914544" y="4407150"/>
            <a:chExt cx="720170" cy="681687"/>
          </a:xfrm>
        </p:grpSpPr>
        <p:sp>
          <p:nvSpPr>
            <p:cNvPr id="575" name="Google Shape;575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1"/>
          <p:cNvGrpSpPr/>
          <p:nvPr/>
        </p:nvGrpSpPr>
        <p:grpSpPr>
          <a:xfrm>
            <a:off x="6111020" y="2943373"/>
            <a:ext cx="404753" cy="368374"/>
            <a:chOff x="8843122" y="4420259"/>
            <a:chExt cx="720202" cy="655469"/>
          </a:xfrm>
        </p:grpSpPr>
        <p:sp>
          <p:nvSpPr>
            <p:cNvPr id="580" name="Google Shape;580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41"/>
          <p:cNvGrpSpPr/>
          <p:nvPr/>
        </p:nvGrpSpPr>
        <p:grpSpPr>
          <a:xfrm>
            <a:off x="3208222" y="2306524"/>
            <a:ext cx="404760" cy="358189"/>
            <a:chOff x="1510757" y="3225422"/>
            <a:chExt cx="720214" cy="637347"/>
          </a:xfrm>
        </p:grpSpPr>
        <p:sp>
          <p:nvSpPr>
            <p:cNvPr id="587" name="Google Shape;587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41"/>
          <p:cNvGrpSpPr/>
          <p:nvPr/>
        </p:nvGrpSpPr>
        <p:grpSpPr>
          <a:xfrm>
            <a:off x="3835946" y="2322430"/>
            <a:ext cx="404719" cy="326376"/>
            <a:chOff x="2595501" y="3253725"/>
            <a:chExt cx="720141" cy="580739"/>
          </a:xfrm>
        </p:grpSpPr>
        <p:sp>
          <p:nvSpPr>
            <p:cNvPr id="595" name="Google Shape;595;p4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41"/>
          <p:cNvGrpSpPr/>
          <p:nvPr/>
        </p:nvGrpSpPr>
        <p:grpSpPr>
          <a:xfrm>
            <a:off x="5091292" y="2283361"/>
            <a:ext cx="403005" cy="404513"/>
            <a:chOff x="4764809" y="3184208"/>
            <a:chExt cx="717090" cy="719775"/>
          </a:xfrm>
        </p:grpSpPr>
        <p:sp>
          <p:nvSpPr>
            <p:cNvPr id="600" name="Google Shape;600;p4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41"/>
          <p:cNvGrpSpPr/>
          <p:nvPr/>
        </p:nvGrpSpPr>
        <p:grpSpPr>
          <a:xfrm>
            <a:off x="4463629" y="2309659"/>
            <a:ext cx="404700" cy="351919"/>
            <a:chOff x="3680173" y="3231000"/>
            <a:chExt cx="720106" cy="626190"/>
          </a:xfrm>
        </p:grpSpPr>
        <p:sp>
          <p:nvSpPr>
            <p:cNvPr id="604" name="Google Shape;604;p4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41"/>
          <p:cNvGrpSpPr/>
          <p:nvPr/>
        </p:nvGrpSpPr>
        <p:grpSpPr>
          <a:xfrm>
            <a:off x="6344907" y="2283325"/>
            <a:ext cx="402464" cy="404585"/>
            <a:chOff x="6931035" y="3184144"/>
            <a:chExt cx="716128" cy="719903"/>
          </a:xfrm>
        </p:grpSpPr>
        <p:sp>
          <p:nvSpPr>
            <p:cNvPr id="608" name="Google Shape;608;p4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41"/>
          <p:cNvGrpSpPr/>
          <p:nvPr/>
        </p:nvGrpSpPr>
        <p:grpSpPr>
          <a:xfrm>
            <a:off x="5717260" y="2283282"/>
            <a:ext cx="404683" cy="404671"/>
            <a:chOff x="5846429" y="3184067"/>
            <a:chExt cx="720076" cy="720055"/>
          </a:xfrm>
        </p:grpSpPr>
        <p:sp>
          <p:nvSpPr>
            <p:cNvPr id="613" name="Google Shape;613;p4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41"/>
          <p:cNvGrpSpPr/>
          <p:nvPr/>
        </p:nvGrpSpPr>
        <p:grpSpPr>
          <a:xfrm>
            <a:off x="2709526" y="2283232"/>
            <a:ext cx="275732" cy="404771"/>
            <a:chOff x="655600" y="3183978"/>
            <a:chExt cx="490627" cy="720234"/>
          </a:xfrm>
        </p:grpSpPr>
        <p:sp>
          <p:nvSpPr>
            <p:cNvPr id="618" name="Google Shape;618;p4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41"/>
          <p:cNvGrpSpPr/>
          <p:nvPr/>
        </p:nvGrpSpPr>
        <p:grpSpPr>
          <a:xfrm>
            <a:off x="6970334" y="2283338"/>
            <a:ext cx="172309" cy="404561"/>
            <a:chOff x="8011692" y="3184166"/>
            <a:chExt cx="306600" cy="719859"/>
          </a:xfrm>
        </p:grpSpPr>
        <p:sp>
          <p:nvSpPr>
            <p:cNvPr id="624" name="Google Shape;624;p4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41"/>
          <p:cNvGrpSpPr/>
          <p:nvPr/>
        </p:nvGrpSpPr>
        <p:grpSpPr>
          <a:xfrm>
            <a:off x="7364618" y="2282991"/>
            <a:ext cx="223397" cy="404306"/>
            <a:chOff x="4556125" y="630237"/>
            <a:chExt cx="3081338" cy="5568950"/>
          </a:xfrm>
        </p:grpSpPr>
        <p:sp>
          <p:nvSpPr>
            <p:cNvPr id="631" name="Google Shape;631;p4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41"/>
          <p:cNvGrpSpPr/>
          <p:nvPr/>
        </p:nvGrpSpPr>
        <p:grpSpPr>
          <a:xfrm>
            <a:off x="2082020" y="2283293"/>
            <a:ext cx="404720" cy="404655"/>
            <a:chOff x="1674084" y="3214987"/>
            <a:chExt cx="720142" cy="720027"/>
          </a:xfrm>
        </p:grpSpPr>
        <p:sp>
          <p:nvSpPr>
            <p:cNvPr id="639" name="Google Shape;639;p4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1454506" y="2283258"/>
            <a:ext cx="404548" cy="404724"/>
            <a:chOff x="557511" y="3214925"/>
            <a:chExt cx="719836" cy="720150"/>
          </a:xfrm>
        </p:grpSpPr>
        <p:sp>
          <p:nvSpPr>
            <p:cNvPr id="652" name="Google Shape;652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1"/>
          <p:cNvGrpSpPr/>
          <p:nvPr/>
        </p:nvGrpSpPr>
        <p:grpSpPr>
          <a:xfrm>
            <a:off x="1403539" y="3587141"/>
            <a:ext cx="404807" cy="363565"/>
            <a:chOff x="1147762" y="1131887"/>
            <a:chExt cx="5137150" cy="4619626"/>
          </a:xfrm>
        </p:grpSpPr>
        <p:sp>
          <p:nvSpPr>
            <p:cNvPr id="657" name="Google Shape;657;p4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1"/>
          <p:cNvGrpSpPr/>
          <p:nvPr/>
        </p:nvGrpSpPr>
        <p:grpSpPr>
          <a:xfrm>
            <a:off x="2127423" y="3581420"/>
            <a:ext cx="404871" cy="375294"/>
            <a:chOff x="1570037" y="1341437"/>
            <a:chExt cx="4943475" cy="4576762"/>
          </a:xfrm>
        </p:grpSpPr>
        <p:sp>
          <p:nvSpPr>
            <p:cNvPr id="661" name="Google Shape;661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p41"/>
          <p:cNvGrpSpPr/>
          <p:nvPr/>
        </p:nvGrpSpPr>
        <p:grpSpPr>
          <a:xfrm>
            <a:off x="4383929" y="3567133"/>
            <a:ext cx="400692" cy="404677"/>
            <a:chOff x="5770007" y="5489899"/>
            <a:chExt cx="712976" cy="720067"/>
          </a:xfrm>
        </p:grpSpPr>
        <p:sp>
          <p:nvSpPr>
            <p:cNvPr id="668" name="Google Shape;668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1"/>
          <p:cNvGrpSpPr/>
          <p:nvPr/>
        </p:nvGrpSpPr>
        <p:grpSpPr>
          <a:xfrm>
            <a:off x="5103717" y="3587534"/>
            <a:ext cx="404613" cy="363914"/>
            <a:chOff x="7050768" y="5526199"/>
            <a:chExt cx="719953" cy="647534"/>
          </a:xfrm>
        </p:grpSpPr>
        <p:sp>
          <p:nvSpPr>
            <p:cNvPr id="677" name="Google Shape;677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1"/>
          <p:cNvGrpSpPr/>
          <p:nvPr/>
        </p:nvGrpSpPr>
        <p:grpSpPr>
          <a:xfrm>
            <a:off x="6551403" y="3587598"/>
            <a:ext cx="404641" cy="363758"/>
            <a:chOff x="9626723" y="5526313"/>
            <a:chExt cx="720002" cy="647256"/>
          </a:xfrm>
        </p:grpSpPr>
        <p:sp>
          <p:nvSpPr>
            <p:cNvPr id="690" name="Google Shape;690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41"/>
          <p:cNvGrpSpPr/>
          <p:nvPr/>
        </p:nvGrpSpPr>
        <p:grpSpPr>
          <a:xfrm>
            <a:off x="7275231" y="3567112"/>
            <a:ext cx="404551" cy="404697"/>
            <a:chOff x="10914672" y="5489861"/>
            <a:chExt cx="719842" cy="720102"/>
          </a:xfrm>
        </p:grpSpPr>
        <p:sp>
          <p:nvSpPr>
            <p:cNvPr id="703" name="Google Shape;703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5827522" y="3576431"/>
            <a:ext cx="404768" cy="386087"/>
            <a:chOff x="8338678" y="5506443"/>
            <a:chExt cx="720227" cy="686988"/>
          </a:xfrm>
        </p:grpSpPr>
        <p:sp>
          <p:nvSpPr>
            <p:cNvPr id="716" name="Google Shape;716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41"/>
          <p:cNvGrpSpPr/>
          <p:nvPr/>
        </p:nvGrpSpPr>
        <p:grpSpPr>
          <a:xfrm>
            <a:off x="2851062" y="3625994"/>
            <a:ext cx="1213724" cy="286933"/>
            <a:chOff x="3042485" y="5594633"/>
            <a:chExt cx="2159652" cy="510557"/>
          </a:xfrm>
        </p:grpSpPr>
        <p:sp>
          <p:nvSpPr>
            <p:cNvPr id="723" name="Google Shape;723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41"/>
          <p:cNvGrpSpPr/>
          <p:nvPr/>
        </p:nvGrpSpPr>
        <p:grpSpPr>
          <a:xfrm>
            <a:off x="2127299" y="4210069"/>
            <a:ext cx="404671" cy="402139"/>
            <a:chOff x="1442627" y="5710929"/>
            <a:chExt cx="594318" cy="590600"/>
          </a:xfrm>
        </p:grpSpPr>
        <p:sp>
          <p:nvSpPr>
            <p:cNvPr id="739" name="Google Shape;739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1"/>
          <p:cNvGrpSpPr/>
          <p:nvPr/>
        </p:nvGrpSpPr>
        <p:grpSpPr>
          <a:xfrm>
            <a:off x="6583881" y="4208779"/>
            <a:ext cx="338682" cy="404719"/>
            <a:chOff x="8095060" y="5664590"/>
            <a:chExt cx="497404" cy="594389"/>
          </a:xfrm>
        </p:grpSpPr>
        <p:grpSp>
          <p:nvGrpSpPr>
            <p:cNvPr id="745" name="Google Shape;745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46" name="Google Shape;746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50" name="Google Shape;750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54" name="Google Shape;754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7" name="Google Shape;757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58" name="Google Shape;758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1" name="Google Shape;761;p41"/>
          <p:cNvGrpSpPr/>
          <p:nvPr/>
        </p:nvGrpSpPr>
        <p:grpSpPr>
          <a:xfrm>
            <a:off x="3027585" y="4208805"/>
            <a:ext cx="505829" cy="404667"/>
            <a:chOff x="4607809" y="5664627"/>
            <a:chExt cx="742883" cy="594312"/>
          </a:xfrm>
        </p:grpSpPr>
        <p:sp>
          <p:nvSpPr>
            <p:cNvPr id="762" name="Google Shape;762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1"/>
          <p:cNvGrpSpPr/>
          <p:nvPr/>
        </p:nvGrpSpPr>
        <p:grpSpPr>
          <a:xfrm>
            <a:off x="4029008" y="4208857"/>
            <a:ext cx="980374" cy="404564"/>
            <a:chOff x="2571250" y="5664711"/>
            <a:chExt cx="1439820" cy="594160"/>
          </a:xfrm>
        </p:grpSpPr>
        <p:sp>
          <p:nvSpPr>
            <p:cNvPr id="771" name="Google Shape;771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1"/>
          <p:cNvGrpSpPr/>
          <p:nvPr/>
        </p:nvGrpSpPr>
        <p:grpSpPr>
          <a:xfrm>
            <a:off x="5504995" y="4208668"/>
            <a:ext cx="583277" cy="404941"/>
            <a:chOff x="6332670" y="5663946"/>
            <a:chExt cx="856627" cy="594715"/>
          </a:xfrm>
        </p:grpSpPr>
        <p:grpSp>
          <p:nvGrpSpPr>
            <p:cNvPr id="796" name="Google Shape;796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97" name="Google Shape;79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9" name="Google Shape;799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00" name="Google Shape;80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03" name="Google Shape;803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5" name="Google Shape;805;p41"/>
          <p:cNvSpPr txBox="1">
            <a:spLocks noGrp="1"/>
          </p:cNvSpPr>
          <p:nvPr>
            <p:ph type="title" idx="4294967295"/>
          </p:nvPr>
        </p:nvSpPr>
        <p:spPr>
          <a:xfrm>
            <a:off x="1197750" y="0"/>
            <a:ext cx="67485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Diagrams and infographics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06" name="Google Shape;806;p4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trick Hand"/>
                <a:ea typeface="Patrick Hand"/>
                <a:cs typeface="Patrick Hand"/>
                <a:sym typeface="Patrick H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and many more...</a:t>
            </a:r>
            <a:endParaRPr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724200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</a:rPr>
              <a:t>You can also use any emoji as an icon!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And of course it resizes without losing quality.</a:t>
            </a:r>
            <a:br>
              <a:rPr lang="en" sz="1400">
                <a:solidFill>
                  <a:schemeClr val="lt1"/>
                </a:solidFill>
              </a:rPr>
            </a:b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How? Follow Google instructions</a:t>
            </a:r>
            <a:r>
              <a:rPr lang="en" sz="1400"/>
              <a:t>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0" name="Google Shape;820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21" name="Google Shape;821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2" name="Google Shape;822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3" name="Google Shape;823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4" name="Google Shape;824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5" name="Google Shape;825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6" name="Google Shape;826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7" name="Google Shape;827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28" name="Google Shape;828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9" name="Google Shape;829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0" name="Google Shape;830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1" name="Google Shape;831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2" name="Google Shape;832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Hello!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I am Jayden Smith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 idx="4294967295"/>
          </p:nvPr>
        </p:nvSpPr>
        <p:spPr>
          <a:xfrm>
            <a:off x="2213875" y="2269150"/>
            <a:ext cx="4716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Big concept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ubTitle" idx="4294967295"/>
          </p:nvPr>
        </p:nvSpPr>
        <p:spPr>
          <a:xfrm>
            <a:off x="2213875" y="3411555"/>
            <a:ext cx="4716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4639808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3478170" y="1601627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4392708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4182387" y="2273458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Apresentação na tela (16:9)</PresentationFormat>
  <Paragraphs>151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Patrick Hand SC</vt:lpstr>
      <vt:lpstr>Montserrat</vt:lpstr>
      <vt:lpstr>Arial</vt:lpstr>
      <vt:lpstr>Patrick Hand</vt:lpstr>
      <vt:lpstr>Calibri</vt:lpstr>
      <vt:lpstr>Talbot template</vt:lpstr>
      <vt:lpstr>This is your presentation title</vt:lpstr>
      <vt:lpstr>Instructions for use</vt:lpstr>
      <vt:lpstr>Hello!</vt:lpstr>
      <vt:lpstr>1. Transition headline</vt:lpstr>
      <vt:lpstr>Apresentação do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Apresentação do PowerPoint</vt:lpstr>
      <vt:lpstr>Apresentação do PowerPoint</vt:lpstr>
      <vt:lpstr>Apresentação do PowerPoint</vt:lpstr>
      <vt:lpstr>Thanks!</vt:lpstr>
      <vt:lpstr>Credits</vt:lpstr>
      <vt:lpstr>Presentation design</vt:lpstr>
      <vt:lpstr>Apresentação do PowerPoint</vt:lpstr>
      <vt:lpstr>Diagrams and infographics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Kamila Oliveira</dc:creator>
  <cp:lastModifiedBy>Kamila Silva de Novais Oliveira</cp:lastModifiedBy>
  <cp:revision>1</cp:revision>
  <dcterms:modified xsi:type="dcterms:W3CDTF">2021-04-07T21:05:24Z</dcterms:modified>
</cp:coreProperties>
</file>