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osis" panose="020B0604020202020204" charset="0"/>
      <p:regular r:id="rId37"/>
      <p:bold r:id="rId38"/>
    </p:embeddedFont>
    <p:embeddedFont>
      <p:font typeface="Dosis ExtraLight" panose="020B0604020202020204" charset="0"/>
      <p:regular r:id="rId39"/>
      <p:bold r:id="rId40"/>
    </p:embeddedFont>
    <p:embeddedFont>
      <p:font typeface="Montserrat" panose="020B0604020202020204" charset="0"/>
      <p:regular r:id="rId41"/>
      <p:bold r:id="rId42"/>
      <p:italic r:id="rId43"/>
      <p:boldItalic r:id="rId44"/>
    </p:embeddedFont>
    <p:embeddedFont>
      <p:font typeface="Pontano Sans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060898-4E1C-4300-B3F9-ECAE13062A8E}">
  <a:tblStyle styleId="{AB060898-4E1C-4300-B3F9-ECAE13062A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85195a9879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85195a9879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64373ae9c4_278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64373ae9c4_278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_2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dosi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hyperlink" Target="http://www.1001fonts.com/pontano-sans-font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l="932" r="942"/>
          <a:stretch/>
        </p:blipFill>
        <p:spPr>
          <a:xfrm>
            <a:off x="224471" y="446550"/>
            <a:ext cx="4608989" cy="4696974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l="14244" r="30607"/>
          <a:stretch/>
        </p:blipFill>
        <p:spPr>
          <a:xfrm>
            <a:off x="224471" y="446550"/>
            <a:ext cx="4608989" cy="4696974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 idx="4294967295"/>
          </p:nvPr>
        </p:nvSpPr>
        <p:spPr>
          <a:xfrm>
            <a:off x="0" y="2389875"/>
            <a:ext cx="9144000" cy="8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FFFFFF"/>
                </a:solidFill>
              </a:rPr>
              <a:t>Want big impact?</a:t>
            </a:r>
            <a:r>
              <a:rPr lang="en" sz="2400">
                <a:solidFill>
                  <a:srgbClr val="FFFFFF"/>
                </a:solidFill>
              </a:rPr>
              <a:t> 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08" name="Google Shape;208;p25"/>
          <p:cNvSpPr/>
          <p:nvPr/>
        </p:nvSpPr>
        <p:spPr>
          <a:xfrm rot="-3280321">
            <a:off x="5455458" y="2692160"/>
            <a:ext cx="1114904" cy="1112741"/>
          </a:xfrm>
          <a:prstGeom prst="ellipse">
            <a:avLst/>
          </a:pr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grpSp>
        <p:nvGrpSpPr>
          <p:cNvPr id="209" name="Google Shape;209;p25"/>
          <p:cNvGrpSpPr/>
          <p:nvPr/>
        </p:nvGrpSpPr>
        <p:grpSpPr>
          <a:xfrm>
            <a:off x="5690570" y="2366538"/>
            <a:ext cx="2492498" cy="2778857"/>
            <a:chOff x="4184863" y="1520198"/>
            <a:chExt cx="2958454" cy="3298347"/>
          </a:xfrm>
        </p:grpSpPr>
        <p:sp>
          <p:nvSpPr>
            <p:cNvPr id="210" name="Google Shape;210;p25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9BCF6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2" name="Google Shape;212;p25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13" name="Google Shape;213;p25"/>
          <p:cNvGrpSpPr/>
          <p:nvPr/>
        </p:nvGrpSpPr>
        <p:grpSpPr>
          <a:xfrm>
            <a:off x="4572462" y="1025674"/>
            <a:ext cx="2774838" cy="2715306"/>
            <a:chOff x="2857731" y="-71332"/>
            <a:chExt cx="3293577" cy="3222916"/>
          </a:xfrm>
        </p:grpSpPr>
        <p:sp>
          <p:nvSpPr>
            <p:cNvPr id="214" name="Google Shape;214;p25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8F567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17" name="Google Shape;217;p25"/>
          <p:cNvGrpSpPr/>
          <p:nvPr/>
        </p:nvGrpSpPr>
        <p:grpSpPr>
          <a:xfrm>
            <a:off x="3816028" y="2505106"/>
            <a:ext cx="2885085" cy="2630520"/>
            <a:chOff x="1959887" y="1684671"/>
            <a:chExt cx="3424433" cy="3122279"/>
          </a:xfrm>
        </p:grpSpPr>
        <p:sp>
          <p:nvSpPr>
            <p:cNvPr id="218" name="Google Shape;218;p25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51B148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0" name="Google Shape;220;p25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pic>
        <p:nvPicPr>
          <p:cNvPr id="221" name="Google Shape;221;p25"/>
          <p:cNvPicPr preferRelativeResize="0"/>
          <p:nvPr/>
        </p:nvPicPr>
        <p:blipFill rotWithShape="1">
          <a:blip r:embed="rId3">
            <a:alphaModFix/>
          </a:blip>
          <a:srcRect l="25369" r="25369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27" name="Google Shape;227;p26"/>
          <p:cNvGraphicFramePr/>
          <p:nvPr/>
        </p:nvGraphicFramePr>
        <p:xfrm>
          <a:off x="4320100" y="1888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{AB060898-4E1C-4300-B3F9-ECAE13062A8E}</a:tableStyleId>
              </a:tblPr>
              <a:tblGrid>
                <a:gridCol w="104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A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C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Yellow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Blue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Orange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24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16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8" name="Google Shape;228;p2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 l="6194" r="6185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 txBox="1">
            <a:spLocks noGrp="1"/>
          </p:cNvSpPr>
          <p:nvPr>
            <p:ph type="title" idx="4294967295"/>
          </p:nvPr>
        </p:nvSpPr>
        <p:spPr>
          <a:xfrm>
            <a:off x="0" y="207425"/>
            <a:ext cx="91440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Maps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1909650" y="1906700"/>
            <a:ext cx="687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our office</a:t>
            </a:r>
            <a:endParaRPr sz="10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37" name="Google Shape;237;p2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38" name="Google Shape;238;p27"/>
          <p:cNvSpPr/>
          <p:nvPr/>
        </p:nvSpPr>
        <p:spPr>
          <a:xfrm rot="8100000">
            <a:off x="1151400" y="209815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rot="8100000">
            <a:off x="2816600" y="3729730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8100000">
            <a:off x="3887875" y="186595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8100000">
            <a:off x="4622975" y="40233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8100000">
            <a:off x="6781225" y="2393980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8100000">
            <a:off x="7381875" y="40816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ctrTitle" idx="4294967295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49" name="Google Shape;249;p2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8F567"/>
                </a:solidFill>
              </a:rPr>
              <a:t>Whoa! That’s a big number, aren’t you proud?</a:t>
            </a:r>
            <a:endParaRPr sz="1800">
              <a:solidFill>
                <a:srgbClr val="B8F567"/>
              </a:solidFill>
            </a:endParaRPr>
          </a:p>
        </p:txBody>
      </p:sp>
      <p:sp>
        <p:nvSpPr>
          <p:cNvPr id="250" name="Google Shape;250;p2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>
            <a:spLocks noGrp="1"/>
          </p:cNvSpPr>
          <p:nvPr>
            <p:ph type="ctrTitle" idx="4294967295"/>
          </p:nvPr>
        </p:nvSpPr>
        <p:spPr>
          <a:xfrm>
            <a:off x="3899650" y="495600"/>
            <a:ext cx="4558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89,526,124$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56" name="Google Shape;256;p29"/>
          <p:cNvSpPr txBox="1">
            <a:spLocks noGrp="1"/>
          </p:cNvSpPr>
          <p:nvPr>
            <p:ph type="body" idx="1"/>
          </p:nvPr>
        </p:nvSpPr>
        <p:spPr>
          <a:xfrm>
            <a:off x="3899650" y="1100549"/>
            <a:ext cx="4558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57" name="Google Shape;257;p29"/>
          <p:cNvSpPr txBox="1">
            <a:spLocks noGrp="1"/>
          </p:cNvSpPr>
          <p:nvPr>
            <p:ph type="ctrTitle" idx="4294967295"/>
          </p:nvPr>
        </p:nvSpPr>
        <p:spPr>
          <a:xfrm>
            <a:off x="3899650" y="3429292"/>
            <a:ext cx="4558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100%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58" name="Google Shape;258;p29"/>
          <p:cNvSpPr txBox="1">
            <a:spLocks noGrp="1"/>
          </p:cNvSpPr>
          <p:nvPr>
            <p:ph type="subTitle" idx="4294967295"/>
          </p:nvPr>
        </p:nvSpPr>
        <p:spPr>
          <a:xfrm>
            <a:off x="3899650" y="4040200"/>
            <a:ext cx="45585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59" name="Google Shape;259;p29"/>
          <p:cNvSpPr txBox="1">
            <a:spLocks noGrp="1"/>
          </p:cNvSpPr>
          <p:nvPr>
            <p:ph type="ctrTitle" idx="4294967295"/>
          </p:nvPr>
        </p:nvSpPr>
        <p:spPr>
          <a:xfrm>
            <a:off x="3899650" y="1962446"/>
            <a:ext cx="4558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185,244 users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60" name="Google Shape;260;p29"/>
          <p:cNvSpPr txBox="1">
            <a:spLocks noGrp="1"/>
          </p:cNvSpPr>
          <p:nvPr>
            <p:ph type="subTitle" idx="4294967295"/>
          </p:nvPr>
        </p:nvSpPr>
        <p:spPr>
          <a:xfrm>
            <a:off x="3899650" y="2573354"/>
            <a:ext cx="45585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61" name="Google Shape;261;p2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51B148"/>
                </a:solidFill>
              </a:rPr>
              <a:t>16</a:t>
            </a:fld>
            <a:endParaRPr>
              <a:solidFill>
                <a:srgbClr val="51B148"/>
              </a:solidFill>
            </a:endParaRPr>
          </a:p>
        </p:txBody>
      </p:sp>
      <p:pic>
        <p:nvPicPr>
          <p:cNvPr id="262" name="Google Shape;262;p29"/>
          <p:cNvPicPr preferRelativeResize="0"/>
          <p:nvPr/>
        </p:nvPicPr>
        <p:blipFill rotWithShape="1">
          <a:blip r:embed="rId3">
            <a:alphaModFix/>
          </a:blip>
          <a:srcRect l="44553" t="17280" r="1113"/>
          <a:stretch/>
        </p:blipFill>
        <p:spPr>
          <a:xfrm rot="-182">
            <a:off x="1152444" y="592222"/>
            <a:ext cx="1642531" cy="2500740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69" name="Google Shape;269;p30"/>
          <p:cNvGrpSpPr/>
          <p:nvPr/>
        </p:nvGrpSpPr>
        <p:grpSpPr>
          <a:xfrm>
            <a:off x="3222803" y="2048525"/>
            <a:ext cx="1675919" cy="1180591"/>
            <a:chOff x="1444833" y="1986811"/>
            <a:chExt cx="1830805" cy="1289700"/>
          </a:xfrm>
        </p:grpSpPr>
        <p:sp>
          <p:nvSpPr>
            <p:cNvPr id="270" name="Google Shape;270;p30"/>
            <p:cNvSpPr txBox="1"/>
            <p:nvPr/>
          </p:nvSpPr>
          <p:spPr>
            <a:xfrm>
              <a:off x="1444833" y="1986811"/>
              <a:ext cx="1086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1" name="Google Shape;271;p3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B8F567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72" name="Google Shape;272;p30"/>
          <p:cNvGrpSpPr/>
          <p:nvPr/>
        </p:nvGrpSpPr>
        <p:grpSpPr>
          <a:xfrm>
            <a:off x="6364488" y="1733850"/>
            <a:ext cx="2228277" cy="1180591"/>
            <a:chOff x="5209838" y="1060358"/>
            <a:chExt cx="2434212" cy="1289700"/>
          </a:xfrm>
        </p:grpSpPr>
        <p:sp>
          <p:nvSpPr>
            <p:cNvPr id="273" name="Google Shape;273;p30"/>
            <p:cNvSpPr txBox="1"/>
            <p:nvPr/>
          </p:nvSpPr>
          <p:spPr>
            <a:xfrm>
              <a:off x="6613249" y="1060358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4" name="Google Shape;274;p3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51B148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75" name="Google Shape;275;p30"/>
          <p:cNvGrpSpPr/>
          <p:nvPr/>
        </p:nvGrpSpPr>
        <p:grpSpPr>
          <a:xfrm>
            <a:off x="6364488" y="3528125"/>
            <a:ext cx="2228281" cy="1180591"/>
            <a:chOff x="5209838" y="3020457"/>
            <a:chExt cx="2434216" cy="1289700"/>
          </a:xfrm>
        </p:grpSpPr>
        <p:sp>
          <p:nvSpPr>
            <p:cNvPr id="276" name="Google Shape;276;p30"/>
            <p:cNvSpPr txBox="1"/>
            <p:nvPr/>
          </p:nvSpPr>
          <p:spPr>
            <a:xfrm>
              <a:off x="6613254" y="3020457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7" name="Google Shape;277;p3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9BCF63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78" name="Google Shape;278;p30"/>
          <p:cNvGrpSpPr/>
          <p:nvPr/>
        </p:nvGrpSpPr>
        <p:grpSpPr>
          <a:xfrm>
            <a:off x="4260993" y="1430035"/>
            <a:ext cx="3492100" cy="3469912"/>
            <a:chOff x="2662213" y="676344"/>
            <a:chExt cx="3814835" cy="3790597"/>
          </a:xfrm>
        </p:grpSpPr>
        <p:sp>
          <p:nvSpPr>
            <p:cNvPr id="279" name="Google Shape;279;p3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" name="Google Shape;282;p3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83" name="Google Shape;283;p3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B8F567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B8F5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3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86" name="Google Shape;286;p3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51B148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51B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3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89" name="Google Shape;289;p3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9BCF63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9BCF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1" name="Google Shape;291;p3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03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92" name="Google Shape;292;p3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1B148"/>
                  </a:solidFill>
                  <a:latin typeface="Dosis"/>
                  <a:ea typeface="Dosis"/>
                  <a:cs typeface="Dosis"/>
                  <a:sym typeface="Dosis"/>
                </a:rPr>
                <a:t>01 </a:t>
              </a:r>
              <a:endParaRPr sz="1600">
                <a:solidFill>
                  <a:srgbClr val="51B148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93" name="Google Shape;293;p3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02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pic>
        <p:nvPicPr>
          <p:cNvPr id="294" name="Google Shape;294;p30"/>
          <p:cNvPicPr preferRelativeResize="0"/>
          <p:nvPr/>
        </p:nvPicPr>
        <p:blipFill rotWithShape="1">
          <a:blip r:embed="rId3">
            <a:alphaModFix/>
          </a:blip>
          <a:srcRect l="28120" r="28120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3822000" y="3598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0" name="Google Shape;300;p31"/>
          <p:cNvSpPr txBox="1">
            <a:spLocks noGrp="1"/>
          </p:cNvSpPr>
          <p:nvPr>
            <p:ph type="body" idx="1"/>
          </p:nvPr>
        </p:nvSpPr>
        <p:spPr>
          <a:xfrm>
            <a:off x="3822000" y="1015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2"/>
          </p:nvPr>
        </p:nvSpPr>
        <p:spPr>
          <a:xfrm>
            <a:off x="5448638" y="1015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2" name="Google Shape;302;p31"/>
          <p:cNvSpPr txBox="1">
            <a:spLocks noGrp="1"/>
          </p:cNvSpPr>
          <p:nvPr>
            <p:ph type="body" idx="3"/>
          </p:nvPr>
        </p:nvSpPr>
        <p:spPr>
          <a:xfrm>
            <a:off x="7075275" y="1015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03" name="Google Shape;303;p3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04" name="Google Shape;304;p31"/>
          <p:cNvSpPr txBox="1">
            <a:spLocks noGrp="1"/>
          </p:cNvSpPr>
          <p:nvPr>
            <p:ph type="body" idx="1"/>
          </p:nvPr>
        </p:nvSpPr>
        <p:spPr>
          <a:xfrm>
            <a:off x="3822000" y="2920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5" name="Google Shape;305;p31"/>
          <p:cNvSpPr txBox="1">
            <a:spLocks noGrp="1"/>
          </p:cNvSpPr>
          <p:nvPr>
            <p:ph type="body" idx="2"/>
          </p:nvPr>
        </p:nvSpPr>
        <p:spPr>
          <a:xfrm>
            <a:off x="5448638" y="2920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6" name="Google Shape;306;p31"/>
          <p:cNvSpPr txBox="1">
            <a:spLocks noGrp="1"/>
          </p:cNvSpPr>
          <p:nvPr>
            <p:ph type="body" idx="3"/>
          </p:nvPr>
        </p:nvSpPr>
        <p:spPr>
          <a:xfrm>
            <a:off x="7075275" y="2920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l="25369" r="25369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You can insert graphs from </a:t>
            </a:r>
            <a:r>
              <a:rPr lang="en" u="sng">
                <a:solidFill>
                  <a:srgbClr val="484F5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Sheets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313" name="Google Shape;313;p3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14" name="Google Shape;314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4291" y="0"/>
            <a:ext cx="5427235" cy="47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2"/>
          <p:cNvPicPr preferRelativeResize="0"/>
          <p:nvPr/>
        </p:nvPicPr>
        <p:blipFill rotWithShape="1">
          <a:blip r:embed="rId5">
            <a:alphaModFix/>
          </a:blip>
          <a:srcRect l="28120" r="28120"/>
          <a:stretch/>
        </p:blipFill>
        <p:spPr>
          <a:xfrm rot="-182">
            <a:off x="1152444" y="592222"/>
            <a:ext cx="1642531" cy="2500740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6325499" y="1268700"/>
            <a:ext cx="2361300" cy="23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84F56"/>
                </a:solidFill>
              </a:rPr>
              <a:t>EDIT IN POWERPOINT®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lang="en" sz="1200" b="1">
                <a:solidFill>
                  <a:srgbClr val="484F56"/>
                </a:solidFill>
              </a:rPr>
              <a:t>"Download as PowerPoint template"</a:t>
            </a:r>
            <a:r>
              <a:rPr lang="en" sz="1200">
                <a:solidFill>
                  <a:srgbClr val="484F56"/>
                </a:solidFill>
              </a:rPr>
              <a:t>. You will get a .pptx file that you can edit in PowerPoint. 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84F56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84F56"/>
                </a:solidFill>
              </a:rPr>
              <a:t>)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484F56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3822000" y="1268700"/>
            <a:ext cx="2361300" cy="23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484F56"/>
                </a:solidFill>
              </a:rPr>
              <a:t>EDIT IN GOOGLE SLIDES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lang="en" sz="1200" b="1">
                <a:solidFill>
                  <a:srgbClr val="484F56"/>
                </a:solidFill>
              </a:rPr>
              <a:t>"Use as Google Slides Theme"</a:t>
            </a:r>
            <a:r>
              <a:rPr lang="en" sz="1200">
                <a:solidFill>
                  <a:srgbClr val="484F56"/>
                </a:solidFill>
              </a:rPr>
              <a:t>.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484F56"/>
                </a:solidFill>
              </a:rPr>
              <a:t>You have to be signed in to your Google account.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2"/>
          </p:nvPr>
        </p:nvSpPr>
        <p:spPr>
          <a:xfrm>
            <a:off x="3822000" y="3829725"/>
            <a:ext cx="48648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51B148"/>
                </a:solidFill>
              </a:rPr>
              <a:t>More info on how to use this template at </a:t>
            </a:r>
            <a:r>
              <a:rPr lang="en" sz="1200" b="1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www.slidescarnival.com/help-use-presentation-template</a:t>
            </a:r>
            <a:endParaRPr sz="1200" b="1">
              <a:solidFill>
                <a:srgbClr val="51B14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1B148"/>
                </a:solidFill>
              </a:rPr>
              <a:t>This template is free to use under </a:t>
            </a:r>
            <a:r>
              <a:rPr lang="en" sz="1200" u="sng">
                <a:solidFill>
                  <a:srgbClr val="51B14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51B148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51B14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51B14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1B148"/>
              </a:solidFill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6">
            <a:alphaModFix/>
          </a:blip>
          <a:srcRect l="6329" r="44411"/>
          <a:stretch/>
        </p:blipFill>
        <p:spPr>
          <a:xfrm>
            <a:off x="523197" y="432200"/>
            <a:ext cx="1749091" cy="2663023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/>
          <p:nvPr/>
        </p:nvSpPr>
        <p:spPr>
          <a:xfrm>
            <a:off x="2002435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3"/>
          <p:cNvSpPr txBox="1">
            <a:spLocks noGrp="1"/>
          </p:cNvSpPr>
          <p:nvPr>
            <p:ph type="body" idx="4294967295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Android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22" name="Google Shape;322;p33"/>
          <p:cNvSpPr/>
          <p:nvPr/>
        </p:nvSpPr>
        <p:spPr>
          <a:xfrm>
            <a:off x="209575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23" name="Google Shape;323;p3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4"/>
          <p:cNvSpPr/>
          <p:nvPr/>
        </p:nvSpPr>
        <p:spPr>
          <a:xfrm>
            <a:off x="2138646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4"/>
          <p:cNvSpPr/>
          <p:nvPr/>
        </p:nvSpPr>
        <p:spPr>
          <a:xfrm>
            <a:off x="2270375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30" name="Google Shape;330;p3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31" name="Google Shape;331;p34"/>
          <p:cNvSpPr txBox="1">
            <a:spLocks noGrp="1"/>
          </p:cNvSpPr>
          <p:nvPr>
            <p:ph type="body" idx="4294967295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iPhone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"/>
          <p:cNvSpPr/>
          <p:nvPr/>
        </p:nvSpPr>
        <p:spPr>
          <a:xfrm>
            <a:off x="1860719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5"/>
          <p:cNvSpPr/>
          <p:nvPr/>
        </p:nvSpPr>
        <p:spPr>
          <a:xfrm>
            <a:off x="2059418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38" name="Google Shape;338;p3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body" idx="4294967295"/>
          </p:nvPr>
        </p:nvSpPr>
        <p:spPr>
          <a:xfrm>
            <a:off x="5203448" y="489750"/>
            <a:ext cx="21363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Tablet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"/>
          <p:cNvSpPr/>
          <p:nvPr/>
        </p:nvSpPr>
        <p:spPr>
          <a:xfrm>
            <a:off x="1208000" y="1048024"/>
            <a:ext cx="4276485" cy="3329013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6"/>
          <p:cNvSpPr/>
          <p:nvPr/>
        </p:nvSpPr>
        <p:spPr>
          <a:xfrm>
            <a:off x="1386950" y="1224816"/>
            <a:ext cx="3918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46" name="Google Shape;346;p3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47" name="Google Shape;347;p36"/>
          <p:cNvSpPr txBox="1">
            <a:spLocks noGrp="1"/>
          </p:cNvSpPr>
          <p:nvPr>
            <p:ph type="body" idx="4294967295"/>
          </p:nvPr>
        </p:nvSpPr>
        <p:spPr>
          <a:xfrm>
            <a:off x="6117848" y="489750"/>
            <a:ext cx="21363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Desktop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53" name="Google Shape;353;p37"/>
          <p:cNvSpPr txBox="1">
            <a:spLocks noGrp="1"/>
          </p:cNvSpPr>
          <p:nvPr>
            <p:ph type="ctrTitle" idx="4294967295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Thanks!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354" name="Google Shape;354;p37"/>
          <p:cNvSpPr txBox="1">
            <a:spLocks noGrp="1"/>
          </p:cNvSpPr>
          <p:nvPr>
            <p:ph type="subTitle" idx="4294967295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ANY QUESTIONS?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</a:t>
            </a:r>
            <a:endParaRPr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@username</a:t>
            </a:r>
            <a:endParaRPr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user@mail.me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5" name="Google Shape;355;p37"/>
          <p:cNvSpPr/>
          <p:nvPr/>
        </p:nvSpPr>
        <p:spPr>
          <a:xfrm>
            <a:off x="5020246" y="816383"/>
            <a:ext cx="2713515" cy="2468231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7"/>
          <p:cNvSpPr/>
          <p:nvPr/>
        </p:nvSpPr>
        <p:spPr>
          <a:xfrm rot="2240807">
            <a:off x="6269797" y="3349126"/>
            <a:ext cx="1651746" cy="100249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7"/>
          <p:cNvSpPr/>
          <p:nvPr/>
        </p:nvSpPr>
        <p:spPr>
          <a:xfrm rot="-6741915">
            <a:off x="7586101" y="2562766"/>
            <a:ext cx="640976" cy="99833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63" name="Google Shape;363;p38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51B14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51B14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Photographs by </a:t>
            </a:r>
            <a:r>
              <a:rPr lang="en" sz="2400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2400">
              <a:solidFill>
                <a:srgbClr val="51B148"/>
              </a:solidFill>
            </a:endParaRPr>
          </a:p>
        </p:txBody>
      </p:sp>
      <p:sp>
        <p:nvSpPr>
          <p:cNvPr id="364" name="Google Shape;364;p3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365" name="Google Shape;365;p38"/>
          <p:cNvPicPr preferRelativeResize="0"/>
          <p:nvPr/>
        </p:nvPicPr>
        <p:blipFill rotWithShape="1">
          <a:blip r:embed="rId5">
            <a:alphaModFix/>
          </a:blip>
          <a:srcRect l="8091" t="22963" r="43307" b="-11217"/>
          <a:stretch/>
        </p:blipFill>
        <p:spPr>
          <a:xfrm rot="-226005">
            <a:off x="1585500" y="1475773"/>
            <a:ext cx="2433561" cy="2927735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9"/>
          <p:cNvSpPr txBox="1">
            <a:spLocks noGrp="1"/>
          </p:cNvSpPr>
          <p:nvPr>
            <p:ph type="title"/>
          </p:nvPr>
        </p:nvSpPr>
        <p:spPr>
          <a:xfrm>
            <a:off x="4320075" y="4360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1" name="Google Shape;371;p39"/>
          <p:cNvSpPr txBox="1">
            <a:spLocks noGrp="1"/>
          </p:cNvSpPr>
          <p:nvPr>
            <p:ph type="body" idx="1"/>
          </p:nvPr>
        </p:nvSpPr>
        <p:spPr>
          <a:xfrm>
            <a:off x="4320075" y="12369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Titles: Dosis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Body copy: Pontano Sans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https://www.fontsquirrel.com/fonts/dosis</a:t>
            </a:r>
            <a:endParaRPr sz="1400">
              <a:solidFill>
                <a:srgbClr val="51B14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http://www.1001fonts.com/pontano-sans-font.html</a:t>
            </a:r>
            <a:endParaRPr sz="1400">
              <a:solidFill>
                <a:srgbClr val="51B14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Lime green </a:t>
            </a:r>
            <a:r>
              <a:rPr lang="en" sz="1400" b="1">
                <a:solidFill>
                  <a:srgbClr val="B8F567"/>
                </a:solidFill>
              </a:rPr>
              <a:t>#b8f567</a:t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Leaf green </a:t>
            </a:r>
            <a:r>
              <a:rPr lang="en" sz="1400" b="1">
                <a:solidFill>
                  <a:srgbClr val="9BCF63"/>
                </a:solidFill>
              </a:rPr>
              <a:t>#9bcf63</a:t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Moss green </a:t>
            </a:r>
            <a:r>
              <a:rPr lang="en" sz="1400" b="1">
                <a:solidFill>
                  <a:srgbClr val="51B148"/>
                </a:solidFill>
              </a:rPr>
              <a:t>#51b148</a:t>
            </a:r>
            <a:endParaRPr sz="1400">
              <a:solidFill>
                <a:srgbClr val="51B148"/>
              </a:solidFill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4320075" y="4171650"/>
            <a:ext cx="45204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i="1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73" name="Google Shape;373;p3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374" name="Google Shape;374;p39"/>
          <p:cNvPicPr preferRelativeResize="0"/>
          <p:nvPr/>
        </p:nvPicPr>
        <p:blipFill rotWithShape="1">
          <a:blip r:embed="rId5">
            <a:alphaModFix/>
          </a:blip>
          <a:srcRect l="8436" r="8444"/>
          <a:stretch/>
        </p:blipFill>
        <p:spPr>
          <a:xfrm rot="-226005">
            <a:off x="1585500" y="1475773"/>
            <a:ext cx="2433561" cy="2927735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40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380" name="Google Shape;380;p40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40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387" name="Google Shape;387;p40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390" name="Google Shape;390;p40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40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40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395" name="Google Shape;395;p4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40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399" name="Google Shape;399;p40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40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40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405" name="Google Shape;405;p40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40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26" name="Google Shape;426;p40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40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29" name="Google Shape;429;p40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40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33" name="Google Shape;433;p40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40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37" name="Google Shape;437;p40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40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0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0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0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40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46" name="Google Shape;446;p40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40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49" name="Google Shape;449;p4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40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52" name="Google Shape;452;p40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40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55" name="Google Shape;455;p40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40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58" name="Google Shape;458;p40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40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63" name="Google Shape;463;p40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40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66" name="Google Shape;466;p40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40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40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71" name="Google Shape;471;p40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40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74" name="Google Shape;474;p40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40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80" name="Google Shape;480;p40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40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83" name="Google Shape;483;p4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489" name="Google Shape;489;p40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40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495" name="Google Shape;495;p40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499;p40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0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0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40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503" name="Google Shape;503;p40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40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506" name="Google Shape;506;p40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40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509" name="Google Shape;509;p40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40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" name="Google Shape;512;p40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513" name="Google Shape;513;p4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40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516" name="Google Shape;516;p4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40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522" name="Google Shape;522;p40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40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0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40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527" name="Google Shape;527;p40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0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530" name="Google Shape;530;p40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40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40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534" name="Google Shape;534;p40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40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537" name="Google Shape;537;p40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40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0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40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543" name="Google Shape;543;p40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40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546" name="Google Shape;546;p40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0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551" name="Google Shape;551;p40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40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555" name="Google Shape;555;p40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40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558" name="Google Shape;558;p40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40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562" name="Google Shape;562;p40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40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568" name="Google Shape;568;p40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40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571" name="Google Shape;571;p40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40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40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578" name="Google Shape;578;p4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40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581" name="Google Shape;581;p4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5" name="Google Shape;585;p40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" name="Google Shape;586;p40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587" name="Google Shape;587;p40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40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591" name="Google Shape;591;p4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40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0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0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40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598" name="Google Shape;598;p40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40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40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603" name="Google Shape;603;p40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40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40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608" name="Google Shape;608;p40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40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614" name="Google Shape;614;p40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40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618" name="Google Shape;618;p40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40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622" name="Google Shape;622;p40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40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628" name="Google Shape;628;p40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40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634" name="Google Shape;634;p40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40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637" name="Google Shape;637;p4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3" name="Google Shape;643;p40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40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645" name="Google Shape;645;p40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40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651" name="Google Shape;651;p4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53" name="Google Shape;653;p40"/>
          <p:cNvSpPr/>
          <p:nvPr/>
        </p:nvSpPr>
        <p:spPr>
          <a:xfrm>
            <a:off x="6553538" y="2113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4" name="Google Shape;654;p40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655" name="Google Shape;655;p4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40"/>
          <p:cNvSpPr/>
          <p:nvPr/>
        </p:nvSpPr>
        <p:spPr>
          <a:xfrm>
            <a:off x="7438526" y="2093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" name="Google Shape;658;p40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659" name="Google Shape;659;p4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w="28575" cap="flat" cmpd="sng">
              <a:solidFill>
                <a:srgbClr val="FFE599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w="28575" cap="flat" cmpd="sng">
              <a:solidFill>
                <a:srgbClr val="FFE599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40"/>
          <p:cNvSpPr/>
          <p:nvPr/>
        </p:nvSpPr>
        <p:spPr>
          <a:xfrm>
            <a:off x="6842198" y="3193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0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SlidesCarnival icons are editable shapes</a:t>
            </a: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This means that you can: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Resize them without losing quality.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fill color and opacity.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line color, width and style.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Isn’t that nice? :)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Examples: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3" name="Google Shape;663;p4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4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69" name="Google Shape;669;p41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4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76" name="Google Shape;676;p41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0" name="Google Shape;680;p4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81" name="Google Shape;681;p41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4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85" name="Google Shape;685;p41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0" name="Google Shape;690;p4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91" name="Google Shape;691;p41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4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95" name="Google Shape;695;p41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4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00" name="Google Shape;700;p41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4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06" name="Google Shape;706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4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13" name="Google Shape;713;p41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5" name="Google Shape;715;p4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16" name="Google Shape;716;p41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9" name="Google Shape;719;p4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20" name="Google Shape;720;p41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4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27" name="Google Shape;727;p41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2" name="Google Shape;732;p4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33" name="Google Shape;733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4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37" name="Google Shape;737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38" name="Google Shape;738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8" name="Google Shape;748;p41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4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55" name="Google Shape;755;p41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9" name="Google Shape;759;p4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60" name="Google Shape;760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66" name="Google Shape;766;p41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73" name="Google Shape;773;p41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p4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78" name="Google Shape;778;p41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2" name="Google Shape;782;p4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83" name="Google Shape;783;p41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8" name="Google Shape;788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89" name="Google Shape;789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9" name="Google Shape;799;p4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00" name="Google Shape;800;p41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3" name="Google Shape;803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04" name="Google Shape;804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4" name="Google Shape;814;p4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15" name="Google Shape;815;p41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20" name="Google Shape;820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0" name="Google Shape;830;p4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31" name="Google Shape;831;p41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4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39" name="Google Shape;839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4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44" name="Google Shape;844;p41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4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49" name="Google Shape;849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1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1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4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55" name="Google Shape;855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1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1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1" name="Google Shape;861;p4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62" name="Google Shape;862;p41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5" name="Google Shape;865;p4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66" name="Google Shape;866;p41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4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72" name="Google Shape;872;p41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1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8" name="Google Shape;878;p4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79" name="Google Shape;879;p41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2" name="Google Shape;882;p4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83" name="Google Shape;883;p41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1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4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88" name="Google Shape;888;p41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1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1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4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95" name="Google Shape;895;p41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2" name="Google Shape;902;p4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03" name="Google Shape;903;p41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4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08" name="Google Shape;908;p41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1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1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4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12" name="Google Shape;912;p41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4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16" name="Google Shape;916;p41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4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21" name="Google Shape;921;p41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4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26" name="Google Shape;926;p41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32" name="Google Shape;932;p41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4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39" name="Google Shape;939;p41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4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47" name="Google Shape;947;p41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1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9" name="Google Shape;959;p4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60" name="Google Shape;960;p41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1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1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4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65" name="Google Shape;965;p41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1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4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69" name="Google Shape;969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4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76" name="Google Shape;976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1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4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85" name="Google Shape;985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98" name="Google Shape;998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4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11" name="Google Shape;1011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4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24" name="Google Shape;1024;p41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4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31" name="Google Shape;1031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4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47" name="Google Shape;1047;p4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53" name="Google Shape;1053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54" name="Google Shape;1054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7" name="Google Shape;1057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58" name="Google Shape;1058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1" name="Google Shape;1061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62" name="Google Shape;1062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5" name="Google Shape;1065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66" name="Google Shape;1066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9" name="Google Shape;1069;p4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70" name="Google Shape;1070;p41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8" name="Google Shape;1078;p4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79" name="Google Shape;1079;p41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04" name="Google Shape;1104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05" name="Google Shape;1105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7" name="Google Shape;1107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08" name="Google Shape;1108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0" name="Google Shape;1110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11" name="Google Shape;1111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13" name="Google Shape;1113;p41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14" name="Google Shape;1114;p4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28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42"/>
          <p:cNvSpPr txBox="1"/>
          <p:nvPr/>
        </p:nvSpPr>
        <p:spPr>
          <a:xfrm>
            <a:off x="731900" y="9142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Now you can use any emoji as an icon!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And of course it resizes without losing quality and you can change the color.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How? Follow Google instructions </a:t>
            </a:r>
            <a:r>
              <a:rPr lang="en" u="sng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120" name="Google Shape;1120;p42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84F56"/>
                </a:solidFill>
                <a:highlight>
                  <a:srgbClr val="9BCF63"/>
                </a:highlight>
                <a:latin typeface="Pontano Sans"/>
                <a:ea typeface="Pontano Sans"/>
                <a:cs typeface="Pontano Sans"/>
                <a:sym typeface="Pontano Sans"/>
              </a:rPr>
              <a:t> and many more...</a:t>
            </a:r>
            <a:endParaRPr sz="2400">
              <a:solidFill>
                <a:srgbClr val="484F56"/>
              </a:solidFill>
              <a:highlight>
                <a:srgbClr val="9BCF63"/>
              </a:highlight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121" name="Google Shape;1121;p4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l="8436" r="8444"/>
          <a:stretch/>
        </p:blipFill>
        <p:spPr>
          <a:xfrm>
            <a:off x="2125100" y="448629"/>
            <a:ext cx="2708355" cy="3258307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Google Shape;1126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28" name="Google Shape;1128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29" name="Google Shape;1129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30" name="Google Shape;1130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31" name="Google Shape;1131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32" name="Google Shape;1132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33" name="Google Shape;1133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34" name="Google Shape;1134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35" name="Google Shape;1135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36" name="Google Shape;1136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37" name="Google Shape;1137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38" name="Google Shape;1138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39" name="Google Shape;1139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0" name="Google Shape;1140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ctrTitle" idx="4294967295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Hello!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4294967295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 AM JAYDEN SMITH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4" name="Google Shape;134;p17"/>
          <p:cNvSpPr/>
          <p:nvPr/>
        </p:nvSpPr>
        <p:spPr>
          <a:xfrm rot="1553879">
            <a:off x="6337783" y="3906779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"/>
          <p:cNvSpPr/>
          <p:nvPr/>
        </p:nvSpPr>
        <p:spPr>
          <a:xfrm rot="-7428817">
            <a:off x="7606849" y="3029768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l="41662" r="2957"/>
          <a:stretch/>
        </p:blipFill>
        <p:spPr>
          <a:xfrm>
            <a:off x="5768499" y="503275"/>
            <a:ext cx="2571054" cy="3093145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l="11022" t="10435" r="11022" b="10443"/>
          <a:stretch/>
        </p:blipFill>
        <p:spPr>
          <a:xfrm>
            <a:off x="1155808" y="601750"/>
            <a:ext cx="1642139" cy="2500206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4320075" y="1465582"/>
            <a:ext cx="4366800" cy="30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t="21478" r="12854" b="8625"/>
          <a:stretch/>
        </p:blipFill>
        <p:spPr>
          <a:xfrm rot="-226003">
            <a:off x="1599738" y="1500708"/>
            <a:ext cx="2413373" cy="2903426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14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ctrTitle" idx="4294967295"/>
          </p:nvPr>
        </p:nvSpPr>
        <p:spPr>
          <a:xfrm>
            <a:off x="4666125" y="2192950"/>
            <a:ext cx="4020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8F567"/>
                </a:solidFill>
              </a:rPr>
              <a:t>BIG CONCEPT</a:t>
            </a:r>
            <a:endParaRPr sz="7200">
              <a:solidFill>
                <a:srgbClr val="B8F567"/>
              </a:solidFill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4294967295"/>
          </p:nvPr>
        </p:nvSpPr>
        <p:spPr>
          <a:xfrm>
            <a:off x="4666125" y="3335355"/>
            <a:ext cx="4020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59" name="Google Shape;159;p20"/>
          <p:cNvGrpSpPr/>
          <p:nvPr/>
        </p:nvGrpSpPr>
        <p:grpSpPr>
          <a:xfrm>
            <a:off x="463496" y="418193"/>
            <a:ext cx="1417581" cy="1380759"/>
            <a:chOff x="5926225" y="921350"/>
            <a:chExt cx="517800" cy="504350"/>
          </a:xfrm>
        </p:grpSpPr>
        <p:sp>
          <p:nvSpPr>
            <p:cNvPr id="160" name="Google Shape;160;p2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0"/>
          <p:cNvSpPr/>
          <p:nvPr/>
        </p:nvSpPr>
        <p:spPr>
          <a:xfrm>
            <a:off x="2027271" y="916449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20"/>
          <p:cNvGrpSpPr/>
          <p:nvPr/>
        </p:nvGrpSpPr>
        <p:grpSpPr>
          <a:xfrm>
            <a:off x="1749024" y="3207547"/>
            <a:ext cx="1128571" cy="1471014"/>
            <a:chOff x="2624850" y="4296000"/>
            <a:chExt cx="380400" cy="495825"/>
          </a:xfrm>
        </p:grpSpPr>
        <p:sp>
          <p:nvSpPr>
            <p:cNvPr id="164" name="Google Shape;164;p2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/>
          <p:nvPr/>
        </p:nvSpPr>
        <p:spPr>
          <a:xfrm>
            <a:off x="1119751" y="2269155"/>
            <a:ext cx="1775404" cy="981322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3404615" y="595000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77" name="Google Shape;177;p21"/>
          <p:cNvPicPr preferRelativeResize="0"/>
          <p:nvPr/>
        </p:nvPicPr>
        <p:blipFill rotWithShape="1">
          <a:blip r:embed="rId3">
            <a:alphaModFix/>
          </a:blip>
          <a:srcRect l="4523" t="348" r="44644" b="22264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l="28120" r="28120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Microsoft Office PowerPoint</Application>
  <PresentationFormat>Apresentação na tela (16:9)</PresentationFormat>
  <Paragraphs>173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Dosis</vt:lpstr>
      <vt:lpstr>Pontano Sans</vt:lpstr>
      <vt:lpstr>Calibri</vt:lpstr>
      <vt:lpstr>Montserrat</vt:lpstr>
      <vt:lpstr>Dosis ExtraLight</vt:lpstr>
      <vt:lpstr>Solanio template</vt:lpstr>
      <vt:lpstr>THIS IS YOUR PRESENTATION TITLE</vt:lpstr>
      <vt:lpstr>Instructions for use</vt:lpstr>
      <vt:lpstr>1. Transition headline</vt:lpstr>
      <vt:lpstr>Hello!</vt:lpstr>
      <vt:lpstr>Apresentação do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Thanks!</vt:lpstr>
      <vt:lpstr>Credits</vt:lpstr>
      <vt:lpstr>Presentation design</vt:lpstr>
      <vt:lpstr>Apresentação do PowerPoint</vt:lpstr>
      <vt:lpstr>Diagrams and infographics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Kamila Oliveira</dc:creator>
  <cp:lastModifiedBy>Kamila Silva de Novais Oliveira</cp:lastModifiedBy>
  <cp:revision>1</cp:revision>
  <dcterms:modified xsi:type="dcterms:W3CDTF">2021-04-07T20:59:56Z</dcterms:modified>
</cp:coreProperties>
</file>