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hivo" panose="020B0604020202020204" charset="0"/>
      <p:regular r:id="rId46"/>
      <p:bold r:id="rId47"/>
      <p:italic r:id="rId48"/>
      <p:boldItalic r:id="rId49"/>
    </p:embeddedFont>
    <p:embeddedFont>
      <p:font typeface="Montserrat" panose="020B0604020202020204" charset="0"/>
      <p:regular r:id="rId50"/>
      <p:bold r:id="rId51"/>
      <p:italic r:id="rId52"/>
      <p:boldItalic r:id="rId53"/>
    </p:embeddedFont>
    <p:embeddedFont>
      <p:font typeface="Roboto Slab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E3C9FA-EBAD-4885-90D2-0F3138BC2D0D}">
  <a:tblStyle styleId="{2EE3C9FA-EBAD-4885-90D2-0F3138BC2D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9DB0D9-0BB1-4054-9C9A-B231B8B04C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c2fa65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ad37fb25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ad37fb25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ad37fb25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cad37fb25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ad37fb25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ad37fb25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ad37fb25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ad37fb25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ad37fb25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cad37fb25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ad37fb25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ad37fb25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cad37fb25d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cad37fb25d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ad37fb25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ad37fb25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ad37fb25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ad37fb25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cad37fb25d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cad37fb25d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77b431fe68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77b431fe68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708db37306_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708db37306_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oboto-sla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chiv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picture is worth a thousand words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 idx="4294967295"/>
          </p:nvPr>
        </p:nvSpPr>
        <p:spPr>
          <a:xfrm>
            <a:off x="5943600" y="4231450"/>
            <a:ext cx="2743200" cy="7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Want big impact?</a:t>
            </a:r>
            <a:endParaRPr sz="2400" b="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A6D683"/>
                </a:solidFill>
                <a:latin typeface="Chivo"/>
                <a:ea typeface="Chivo"/>
                <a:cs typeface="Chivo"/>
                <a:sym typeface="Chivo"/>
              </a:rPr>
              <a:t>Use big image.</a:t>
            </a:r>
            <a:endParaRPr sz="2400" b="0">
              <a:solidFill>
                <a:srgbClr val="A6D683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5" name="Google Shape;225;p23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232" name="Google Shape;232;p24"/>
          <p:cNvCxnSpPr>
            <a:stCxn id="233" idx="2"/>
            <a:endCxn id="234" idx="0"/>
          </p:cNvCxnSpPr>
          <p:nvPr/>
        </p:nvCxnSpPr>
        <p:spPr>
          <a:xfrm rot="-5400000" flipH="1">
            <a:off x="6281100" y="1604725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A6D68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5" name="Google Shape;235;p24"/>
          <p:cNvCxnSpPr>
            <a:stCxn id="236" idx="2"/>
            <a:endCxn id="237" idx="0"/>
          </p:cNvCxnSpPr>
          <p:nvPr/>
        </p:nvCxnSpPr>
        <p:spPr>
          <a:xfrm rot="-5400000" flipH="1">
            <a:off x="3980100" y="32942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A6D68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8" name="Google Shape;238;p24"/>
          <p:cNvCxnSpPr>
            <a:stCxn id="239" idx="0"/>
            <a:endCxn id="236" idx="2"/>
          </p:cNvCxnSpPr>
          <p:nvPr/>
        </p:nvCxnSpPr>
        <p:spPr>
          <a:xfrm rot="-5400000">
            <a:off x="3134850" y="32942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A6D68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0" name="Google Shape;240;p24"/>
          <p:cNvCxnSpPr>
            <a:stCxn id="234" idx="2"/>
            <a:endCxn id="241" idx="0"/>
          </p:cNvCxnSpPr>
          <p:nvPr/>
        </p:nvCxnSpPr>
        <p:spPr>
          <a:xfrm rot="-5400000" flipH="1">
            <a:off x="7520700" y="32942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A6D68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2" name="Google Shape;242;p24"/>
          <p:cNvCxnSpPr>
            <a:stCxn id="243" idx="0"/>
            <a:endCxn id="234" idx="2"/>
          </p:cNvCxnSpPr>
          <p:nvPr/>
        </p:nvCxnSpPr>
        <p:spPr>
          <a:xfrm rot="-5400000">
            <a:off x="6675450" y="32942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A6D68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4" name="Google Shape;244;p24"/>
          <p:cNvCxnSpPr>
            <a:stCxn id="236" idx="0"/>
            <a:endCxn id="233" idx="2"/>
          </p:cNvCxnSpPr>
          <p:nvPr/>
        </p:nvCxnSpPr>
        <p:spPr>
          <a:xfrm rot="-5400000">
            <a:off x="4510800" y="160466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A6D683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33" name="Google Shape;233;p24"/>
          <p:cNvSpPr txBox="1"/>
          <p:nvPr/>
        </p:nvSpPr>
        <p:spPr>
          <a:xfrm>
            <a:off x="4914150" y="16182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3143850" y="27770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6684450" y="27770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75297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58392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39891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22986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50" name="Google Shape;250;p25"/>
          <p:cNvGraphicFramePr/>
          <p:nvPr/>
        </p:nvGraphicFramePr>
        <p:xfrm>
          <a:off x="3200400" y="1996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{2EE3C9FA-EBAD-4885-90D2-0F3138BC2D0D}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7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15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5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24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16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B3C2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B3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1" name="Google Shape;251;p2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/>
          <p:nvPr/>
        </p:nvSpPr>
        <p:spPr>
          <a:xfrm>
            <a:off x="457200" y="762771"/>
            <a:ext cx="8229600" cy="392040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title" idx="4294967295"/>
          </p:nvPr>
        </p:nvSpPr>
        <p:spPr>
          <a:xfrm>
            <a:off x="457200" y="-100"/>
            <a:ext cx="2743200" cy="62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258" name="Google Shape;258;p26"/>
          <p:cNvSpPr/>
          <p:nvPr/>
        </p:nvSpPr>
        <p:spPr>
          <a:xfrm>
            <a:off x="1908701" y="1737800"/>
            <a:ext cx="648600" cy="2040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our office</a:t>
            </a:r>
            <a:endParaRPr sz="8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59" name="Google Shape;259;p2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1118775" y="2059000"/>
            <a:ext cx="116100" cy="1161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A6D68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2863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2876700" y="3649850"/>
            <a:ext cx="116100" cy="1161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A6D68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2863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3871825" y="1825700"/>
            <a:ext cx="116100" cy="1161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A6D68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2863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4612675" y="4005500"/>
            <a:ext cx="116100" cy="1161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A6D68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2863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6755625" y="2356225"/>
            <a:ext cx="116100" cy="1161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A6D68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2863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7394775" y="4005500"/>
            <a:ext cx="116100" cy="1161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A6D68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2863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5486400" cy="280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89,526,124</a:t>
            </a:r>
            <a:endParaRPr sz="8000"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ctrTitle" idx="4294967295"/>
          </p:nvPr>
        </p:nvSpPr>
        <p:spPr>
          <a:xfrm>
            <a:off x="3200400" y="1029000"/>
            <a:ext cx="5486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89,526,124$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subTitle" idx="4294967295"/>
          </p:nvPr>
        </p:nvSpPr>
        <p:spPr>
          <a:xfrm>
            <a:off x="3200400" y="1716107"/>
            <a:ext cx="5486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79" name="Google Shape;279;p28"/>
          <p:cNvSpPr txBox="1">
            <a:spLocks noGrp="1"/>
          </p:cNvSpPr>
          <p:nvPr>
            <p:ph type="ctrTitle" idx="4294967295"/>
          </p:nvPr>
        </p:nvSpPr>
        <p:spPr>
          <a:xfrm>
            <a:off x="3200400" y="3657893"/>
            <a:ext cx="5486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100%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4294967295"/>
          </p:nvPr>
        </p:nvSpPr>
        <p:spPr>
          <a:xfrm>
            <a:off x="3200400" y="4345000"/>
            <a:ext cx="5486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81" name="Google Shape;281;p28"/>
          <p:cNvSpPr txBox="1">
            <a:spLocks noGrp="1"/>
          </p:cNvSpPr>
          <p:nvPr>
            <p:ph type="ctrTitle" idx="4294967295"/>
          </p:nvPr>
        </p:nvSpPr>
        <p:spPr>
          <a:xfrm>
            <a:off x="3200400" y="2343447"/>
            <a:ext cx="5486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185,244 users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82" name="Google Shape;282;p28"/>
          <p:cNvSpPr txBox="1">
            <a:spLocks noGrp="1"/>
          </p:cNvSpPr>
          <p:nvPr>
            <p:ph type="subTitle" idx="4294967295"/>
          </p:nvPr>
        </p:nvSpPr>
        <p:spPr>
          <a:xfrm>
            <a:off x="3200400" y="3030554"/>
            <a:ext cx="5486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83" name="Google Shape;283;p2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90" name="Google Shape;290;p29"/>
          <p:cNvGrpSpPr/>
          <p:nvPr/>
        </p:nvGrpSpPr>
        <p:grpSpPr>
          <a:xfrm>
            <a:off x="6217150" y="2942310"/>
            <a:ext cx="2469661" cy="1384500"/>
            <a:chOff x="6038025" y="2598925"/>
            <a:chExt cx="2469661" cy="1384500"/>
          </a:xfrm>
        </p:grpSpPr>
        <p:cxnSp>
          <p:nvCxnSpPr>
            <p:cNvPr id="291" name="Google Shape;291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9EB3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2" name="Google Shape;292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A6D6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95" name="Google Shape;295;p29"/>
          <p:cNvGrpSpPr/>
          <p:nvPr/>
        </p:nvGrpSpPr>
        <p:grpSpPr>
          <a:xfrm>
            <a:off x="815446" y="2169828"/>
            <a:ext cx="2994729" cy="1384500"/>
            <a:chOff x="636321" y="1844098"/>
            <a:chExt cx="2994729" cy="1384500"/>
          </a:xfrm>
        </p:grpSpPr>
        <p:sp>
          <p:nvSpPr>
            <p:cNvPr id="296" name="Google Shape;296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cxnSp>
          <p:nvCxnSpPr>
            <p:cNvPr id="297" name="Google Shape;297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rgbClr val="9EB3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8" name="Google Shape;298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2C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0" name="Google Shape;300;p29"/>
          <p:cNvGrpSpPr/>
          <p:nvPr/>
        </p:nvGrpSpPr>
        <p:grpSpPr>
          <a:xfrm>
            <a:off x="5087225" y="1268645"/>
            <a:ext cx="3599586" cy="1384500"/>
            <a:chOff x="4908100" y="889950"/>
            <a:chExt cx="3599586" cy="1384500"/>
          </a:xfrm>
        </p:grpSpPr>
        <p:cxnSp>
          <p:nvCxnSpPr>
            <p:cNvPr id="301" name="Google Shape;301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9EB3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2" name="Google Shape;302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6D6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2993719" y="1476850"/>
            <a:ext cx="3514811" cy="3252003"/>
            <a:chOff x="2991269" y="1153325"/>
            <a:chExt cx="3514811" cy="3252003"/>
          </a:xfrm>
        </p:grpSpPr>
        <p:sp>
          <p:nvSpPr>
            <p:cNvPr id="306" name="Google Shape;306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7" name="Google Shape;307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8" name="Google Shape;308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9" name="Google Shape;309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1" name="Google Shape;311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2" name="Google Shape;312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3" name="Google Shape;313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br>
              <a:rPr lang="en"/>
            </a:br>
            <a:r>
              <a:rPr lang="en"/>
              <a:t>some concepts</a:t>
            </a:r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1"/>
          </p:nvPr>
        </p:nvSpPr>
        <p:spPr>
          <a:xfrm>
            <a:off x="457200" y="2230750"/>
            <a:ext cx="25635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Yellow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0" name="Google Shape;320;p30"/>
          <p:cNvSpPr txBox="1">
            <a:spLocks noGrp="1"/>
          </p:cNvSpPr>
          <p:nvPr>
            <p:ph type="body" idx="2"/>
          </p:nvPr>
        </p:nvSpPr>
        <p:spPr>
          <a:xfrm>
            <a:off x="3290238" y="2230750"/>
            <a:ext cx="25635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Blue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3"/>
          </p:nvPr>
        </p:nvSpPr>
        <p:spPr>
          <a:xfrm>
            <a:off x="6123300" y="2230750"/>
            <a:ext cx="25635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Red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2" name="Google Shape;322;p3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1"/>
          </p:nvPr>
        </p:nvSpPr>
        <p:spPr>
          <a:xfrm>
            <a:off x="457200" y="3526150"/>
            <a:ext cx="25635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Yellow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4" name="Google Shape;324;p30"/>
          <p:cNvSpPr txBox="1">
            <a:spLocks noGrp="1"/>
          </p:cNvSpPr>
          <p:nvPr>
            <p:ph type="body" idx="2"/>
          </p:nvPr>
        </p:nvSpPr>
        <p:spPr>
          <a:xfrm>
            <a:off x="3290238" y="3526150"/>
            <a:ext cx="25635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Blue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3"/>
          </p:nvPr>
        </p:nvSpPr>
        <p:spPr>
          <a:xfrm>
            <a:off x="6123300" y="3526150"/>
            <a:ext cx="25635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Red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>
            <a:spLocks noGrp="1"/>
          </p:cNvSpPr>
          <p:nvPr>
            <p:ph type="body" idx="1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1A"/>
                </a:solidFill>
              </a:rPr>
              <a:t>You can insert graphs from Excel or Google Sheets</a:t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331" name="Google Shape;331;p3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332" name="Google Shape;332;p31"/>
          <p:cNvCxnSpPr/>
          <p:nvPr/>
        </p:nvCxnSpPr>
        <p:spPr>
          <a:xfrm>
            <a:off x="3034075" y="1732749"/>
            <a:ext cx="5010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31"/>
          <p:cNvCxnSpPr/>
          <p:nvPr/>
        </p:nvCxnSpPr>
        <p:spPr>
          <a:xfrm>
            <a:off x="3034075" y="2442231"/>
            <a:ext cx="5010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31"/>
          <p:cNvCxnSpPr/>
          <p:nvPr/>
        </p:nvCxnSpPr>
        <p:spPr>
          <a:xfrm>
            <a:off x="3034075" y="3151713"/>
            <a:ext cx="5010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31"/>
          <p:cNvCxnSpPr/>
          <p:nvPr/>
        </p:nvCxnSpPr>
        <p:spPr>
          <a:xfrm>
            <a:off x="3034075" y="3861196"/>
            <a:ext cx="5010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1"/>
          <p:cNvCxnSpPr/>
          <p:nvPr/>
        </p:nvCxnSpPr>
        <p:spPr>
          <a:xfrm>
            <a:off x="3034075" y="4592576"/>
            <a:ext cx="5010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31"/>
          <p:cNvSpPr txBox="1"/>
          <p:nvPr/>
        </p:nvSpPr>
        <p:spPr>
          <a:xfrm>
            <a:off x="2964590" y="157400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4000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3000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2000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1000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38" name="Google Shape;338;p31"/>
          <p:cNvSpPr/>
          <p:nvPr/>
        </p:nvSpPr>
        <p:spPr>
          <a:xfrm>
            <a:off x="3463380" y="3038986"/>
            <a:ext cx="161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3680872" y="2644923"/>
            <a:ext cx="161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1"/>
          <p:cNvSpPr/>
          <p:nvPr/>
        </p:nvSpPr>
        <p:spPr>
          <a:xfrm>
            <a:off x="3898364" y="3151713"/>
            <a:ext cx="161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4676655" y="3352776"/>
            <a:ext cx="161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4894148" y="2754393"/>
            <a:ext cx="161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5111640" y="1887073"/>
            <a:ext cx="161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5889931" y="2798168"/>
            <a:ext cx="161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1"/>
          <p:cNvSpPr/>
          <p:nvPr/>
        </p:nvSpPr>
        <p:spPr>
          <a:xfrm>
            <a:off x="6107424" y="1732625"/>
            <a:ext cx="161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1"/>
          <p:cNvSpPr/>
          <p:nvPr/>
        </p:nvSpPr>
        <p:spPr>
          <a:xfrm>
            <a:off x="6324916" y="2980611"/>
            <a:ext cx="161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"/>
          <p:cNvSpPr/>
          <p:nvPr/>
        </p:nvSpPr>
        <p:spPr>
          <a:xfrm>
            <a:off x="7103207" y="3411150"/>
            <a:ext cx="161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1"/>
          <p:cNvSpPr/>
          <p:nvPr/>
        </p:nvSpPr>
        <p:spPr>
          <a:xfrm>
            <a:off x="7320699" y="1951668"/>
            <a:ext cx="161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1"/>
          <p:cNvSpPr/>
          <p:nvPr/>
        </p:nvSpPr>
        <p:spPr>
          <a:xfrm>
            <a:off x="7538192" y="2265458"/>
            <a:ext cx="161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1A"/>
                </a:solidFill>
              </a:rPr>
              <a:t>EDIT IN POWERPOINT®</a:t>
            </a:r>
            <a:endParaRPr sz="1200">
              <a:solidFill>
                <a:srgbClr val="00001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1A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00001A"/>
                </a:solidFill>
              </a:rPr>
              <a:t>"Download as PowerPoint template"</a:t>
            </a:r>
            <a:r>
              <a:rPr lang="en" sz="1200">
                <a:solidFill>
                  <a:srgbClr val="00001A"/>
                </a:solidFill>
              </a:rPr>
              <a:t>. You will get a .pptx file that you can edit in PowerPoint. </a:t>
            </a:r>
            <a:endParaRPr sz="1200">
              <a:solidFill>
                <a:srgbClr val="00001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1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1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1A"/>
                </a:solidFill>
              </a:rPr>
              <a:t>)</a:t>
            </a:r>
            <a:endParaRPr sz="1200">
              <a:solidFill>
                <a:srgbClr val="00001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00001A"/>
              </a:solidFill>
            </a:endParaRPr>
          </a:p>
        </p:txBody>
      </p:sp>
      <p:sp>
        <p:nvSpPr>
          <p:cNvPr id="147" name="Google Shape;147;p14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001A"/>
                </a:solidFill>
              </a:rPr>
              <a:t>EDIT IN GOOGLE SLIDES</a:t>
            </a:r>
            <a:endParaRPr sz="1200">
              <a:solidFill>
                <a:srgbClr val="00001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1A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00001A"/>
                </a:solidFill>
              </a:rPr>
              <a:t>"Use as Google Slides Theme"</a:t>
            </a:r>
            <a:r>
              <a:rPr lang="en" sz="1200">
                <a:solidFill>
                  <a:srgbClr val="00001A"/>
                </a:solidFill>
              </a:rPr>
              <a:t>.</a:t>
            </a:r>
            <a:endParaRPr sz="1200">
              <a:solidFill>
                <a:srgbClr val="00001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1A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1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001A"/>
                </a:solidFill>
              </a:rPr>
              <a:t>You have to be signed in to your Google account.</a:t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2"/>
          </p:nvPr>
        </p:nvSpPr>
        <p:spPr>
          <a:xfrm>
            <a:off x="457200" y="2305950"/>
            <a:ext cx="2201700" cy="11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2"/>
                </a:solidFill>
              </a:rPr>
              <a:t>More info on how to use this template at </a:t>
            </a:r>
            <a:r>
              <a:rPr lang="en" sz="1000" b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0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</a:rPr>
              <a:t>This template is free to use under </a:t>
            </a:r>
            <a:r>
              <a:rPr lang="en" sz="10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chemeClr val="accent2"/>
              </a:solidFill>
            </a:endParaRPr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body" idx="4294967295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Mobile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5" name="Google Shape;355;p3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356" name="Google Shape;356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57" name="Google Shape;357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dist="19050" dir="5400000" algn="bl" rotWithShape="0">
                <a:schemeClr val="dk1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1" name="Google Shape;361;p32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7" name="Google Shape;367;p33"/>
          <p:cNvSpPr txBox="1">
            <a:spLocks noGrp="1"/>
          </p:cNvSpPr>
          <p:nvPr>
            <p:ph type="body" idx="4294967295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Tablet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68" name="Google Shape;368;p33"/>
          <p:cNvGrpSpPr/>
          <p:nvPr/>
        </p:nvGrpSpPr>
        <p:grpSpPr>
          <a:xfrm>
            <a:off x="4814877" y="618359"/>
            <a:ext cx="2736410" cy="4222433"/>
            <a:chOff x="2112475" y="238125"/>
            <a:chExt cx="3395050" cy="5238750"/>
          </a:xfrm>
        </p:grpSpPr>
        <p:sp>
          <p:nvSpPr>
            <p:cNvPr id="369" name="Google Shape;369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3" name="Google Shape;3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463" y="992088"/>
            <a:ext cx="2597800" cy="3463726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34"/>
          <p:cNvSpPr txBox="1">
            <a:spLocks noGrp="1"/>
          </p:cNvSpPr>
          <p:nvPr>
            <p:ph type="body" idx="4294967295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Desktop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80" name="Google Shape;380;p34"/>
          <p:cNvGrpSpPr/>
          <p:nvPr/>
        </p:nvGrpSpPr>
        <p:grpSpPr>
          <a:xfrm>
            <a:off x="3506547" y="1057482"/>
            <a:ext cx="5174953" cy="3031943"/>
            <a:chOff x="1177450" y="241631"/>
            <a:chExt cx="6173152" cy="3616776"/>
          </a:xfrm>
        </p:grpSpPr>
        <p:sp>
          <p:nvSpPr>
            <p:cNvPr id="381" name="Google Shape;381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00013" dist="47625" dir="5400000" algn="bl" rotWithShape="0">
                <a:schemeClr val="dk1">
                  <a:alpha val="32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5" name="Google Shape;385;p34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4084349" y="1224635"/>
            <a:ext cx="4022304" cy="2555046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91" name="Google Shape;391;p35"/>
          <p:cNvSpPr txBox="1">
            <a:spLocks noGrp="1"/>
          </p:cNvSpPr>
          <p:nvPr>
            <p:ph type="body" idx="1"/>
          </p:nvPr>
        </p:nvSpPr>
        <p:spPr>
          <a:xfrm>
            <a:off x="5943600" y="2800175"/>
            <a:ext cx="27432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@username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user@mail.me</a:t>
            </a:r>
            <a:br>
              <a:rPr lang="en"/>
            </a:br>
            <a:endParaRPr b="1"/>
          </a:p>
        </p:txBody>
      </p:sp>
      <p:sp>
        <p:nvSpPr>
          <p:cNvPr id="392" name="Google Shape;392;p3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8" name="Google Shape;398;p36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2CA3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2CA38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sz="2400" u="sng">
                <a:solidFill>
                  <a:srgbClr val="2CA38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>
              <a:solidFill>
                <a:srgbClr val="2CA388"/>
              </a:solidFill>
            </a:endParaRPr>
          </a:p>
        </p:txBody>
      </p:sp>
      <p:sp>
        <p:nvSpPr>
          <p:cNvPr id="399" name="Google Shape;399;p3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5" name="Google Shape;405;p37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Titles: Roboto Slab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Body copy: Chivo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CA3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rgbClr val="2CA3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CA38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https://www.fontsquirrel.com/fonts/chivo</a:t>
            </a:r>
            <a:endParaRPr sz="1400">
              <a:solidFill>
                <a:srgbClr val="2CA38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1A"/>
                </a:solidFill>
              </a:rPr>
              <a:t>Lime </a:t>
            </a:r>
            <a:r>
              <a:rPr lang="en" sz="1400" b="1">
                <a:solidFill>
                  <a:srgbClr val="A6D683"/>
                </a:solidFill>
              </a:rPr>
              <a:t>#a6d683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lang="en" sz="1400">
                <a:solidFill>
                  <a:srgbClr val="9EB3C2"/>
                </a:solidFill>
              </a:rPr>
              <a:t>/</a:t>
            </a:r>
            <a:r>
              <a:rPr lang="en" sz="1400">
                <a:solidFill>
                  <a:srgbClr val="00001A"/>
                </a:solidFill>
              </a:rPr>
              <a:t> Clover </a:t>
            </a:r>
            <a:r>
              <a:rPr lang="en" sz="1400" b="1">
                <a:solidFill>
                  <a:srgbClr val="2CA388"/>
                </a:solidFill>
              </a:rPr>
              <a:t>#2ca388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lang="en" sz="1400">
                <a:solidFill>
                  <a:srgbClr val="9EB3C2"/>
                </a:solidFill>
              </a:rPr>
              <a:t>/</a:t>
            </a:r>
            <a:r>
              <a:rPr lang="en" sz="1400">
                <a:solidFill>
                  <a:srgbClr val="00001A"/>
                </a:solidFill>
              </a:rPr>
              <a:t> Fog </a:t>
            </a:r>
            <a:r>
              <a:rPr lang="en" sz="1400" b="1">
                <a:solidFill>
                  <a:srgbClr val="9EB3C2"/>
                </a:solidFill>
              </a:rPr>
              <a:t>#9eb3c2</a:t>
            </a:r>
            <a:endParaRPr sz="1400" b="1">
              <a:solidFill>
                <a:srgbClr val="9EB3C2"/>
              </a:solidFill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457200" y="3826165"/>
            <a:ext cx="2110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A388"/>
                </a:solidFill>
                <a:latin typeface="Chivo"/>
                <a:ea typeface="Chivo"/>
                <a:cs typeface="Chivo"/>
                <a:sym typeface="Chiv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2CA388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7" name="Google Shape;407;p3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13" name="Google Shape;413;p38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9" name="Google Shape;419;p3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20" name="Google Shape;420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DEC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1" name="Google Shape;421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NOV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OCT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SEP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AUG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5" name="Google Shape;425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JUL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MAY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8" name="Google Shape;428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APR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9" name="Google Shape;429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FEB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JAN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3" name="Google Shape;433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4" name="Google Shape;434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35" name="Google Shape;435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6" name="Google Shape;436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37" name="Google Shape;437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8" name="Google Shape;438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39" name="Google Shape;439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0" name="Google Shape;440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1" name="Google Shape;441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2" name="Google Shape;442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3" name="Google Shape;443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4" name="Google Shape;444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5" name="Google Shape;445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6" name="Google Shape;446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7" name="Google Shape;447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8" name="Google Shape;448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9" name="Google Shape;449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0" name="Google Shape;450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51" name="Google Shape;451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2" name="Google Shape;452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53" name="Google Shape;453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4" name="Google Shape;454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55" name="Google Shape;455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6" name="Google Shape;456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2" name="Google Shape;462;p4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66" name="Google Shape;46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1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69" name="Google Shape;46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3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71" name="Google Shape;47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72" name="Google Shape;47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5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74" name="Google Shape;47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75" name="Google Shape;47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6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78" name="Google Shape;47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4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81" name="Google Shape;48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2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sp>
        <p:nvSpPr>
          <p:cNvPr id="483" name="Google Shape;48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4" name="Google Shape;48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5" name="Google Shape;48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6" name="Google Shape;48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7" name="Google Shape;48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8" name="Google Shape;48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4" name="Google Shape;494;p4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495" name="Google Shape;495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{2EE3C9FA-EBAD-4885-90D2-0F3138BC2D0D}</a:tableStyleId>
              </a:tblPr>
              <a:tblGrid>
                <a:gridCol w="14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9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Hello!</a:t>
            </a:r>
            <a:endParaRPr sz="800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 am Jayden Smith.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You can find me at @username</a:t>
            </a:r>
            <a:endParaRPr b="1"/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1" name="Google Shape;501;p4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429525" y="1418975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STRENGTHS</a:t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4664182" y="1418975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WEAKNESSES</a:t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429525" y="3119009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OPPORTUNITIES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4664182" y="3119009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THREATS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6" name="Google Shape;506;p42"/>
          <p:cNvSpPr/>
          <p:nvPr/>
        </p:nvSpPr>
        <p:spPr>
          <a:xfrm>
            <a:off x="3328665" y="1781496"/>
            <a:ext cx="2336700" cy="2336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2"/>
          <p:cNvSpPr/>
          <p:nvPr/>
        </p:nvSpPr>
        <p:spPr>
          <a:xfrm rot="5400000">
            <a:off x="3497157" y="1781496"/>
            <a:ext cx="2336700" cy="2336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2"/>
          <p:cNvSpPr/>
          <p:nvPr/>
        </p:nvSpPr>
        <p:spPr>
          <a:xfrm rot="10800000">
            <a:off x="3497157" y="1951312"/>
            <a:ext cx="2336700" cy="2336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2"/>
          <p:cNvSpPr/>
          <p:nvPr/>
        </p:nvSpPr>
        <p:spPr>
          <a:xfrm rot="-5400000">
            <a:off x="3328665" y="1951312"/>
            <a:ext cx="2336700" cy="2336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2"/>
          <p:cNvSpPr/>
          <p:nvPr/>
        </p:nvSpPr>
        <p:spPr>
          <a:xfrm>
            <a:off x="3866637" y="2268922"/>
            <a:ext cx="318242" cy="4364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511" name="Google Shape;511;p42"/>
          <p:cNvSpPr/>
          <p:nvPr/>
        </p:nvSpPr>
        <p:spPr>
          <a:xfrm>
            <a:off x="4848489" y="2276385"/>
            <a:ext cx="622155" cy="424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512" name="Google Shape;512;p42"/>
          <p:cNvSpPr/>
          <p:nvPr/>
        </p:nvSpPr>
        <p:spPr>
          <a:xfrm>
            <a:off x="3833201" y="3338512"/>
            <a:ext cx="385115" cy="4364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513" name="Google Shape;513;p42"/>
          <p:cNvSpPr/>
          <p:nvPr/>
        </p:nvSpPr>
        <p:spPr>
          <a:xfrm>
            <a:off x="4958948" y="3345975"/>
            <a:ext cx="378547" cy="424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9" name="Google Shape;519;p43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520" name="Google Shape;52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Activities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800" b="1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1" name="Google Shape;52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Resources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2" name="Google Shape;52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Value Propositions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3" name="Google Shape;52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Relationships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Channels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5" name="Google Shape;52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Segments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6" name="Google Shape;52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Partners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800" b="1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7" name="Google Shape;527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Cost Structure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8" name="Google Shape;528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Revenue Streams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900"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3"/>
          <p:cNvSpPr/>
          <p:nvPr/>
        </p:nvSpPr>
        <p:spPr>
          <a:xfrm>
            <a:off x="6866281" y="5433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p43"/>
          <p:cNvSpPr/>
          <p:nvPr/>
        </p:nvSpPr>
        <p:spPr>
          <a:xfrm>
            <a:off x="1702716" y="5432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32" name="Google Shape;532;p43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3" name="Google Shape;533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34" name="Google Shape;534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6" name="Google Shape;536;p43"/>
          <p:cNvSpPr/>
          <p:nvPr/>
        </p:nvSpPr>
        <p:spPr>
          <a:xfrm>
            <a:off x="3424268" y="5432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7" name="Google Shape;537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8" name="Google Shape;538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1" name="Google Shape;541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42" name="Google Shape;542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7" name="Google Shape;547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48" name="Google Shape;548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4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9" name="Google Shape;559;p4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560" name="Google Shape;560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61" name="Google Shape;561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cxnSp>
        <p:nvCxnSpPr>
          <p:cNvPr id="568" name="Google Shape;568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9" name="Google Shape;569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0" name="Google Shape;570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1" name="Google Shape;571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2" name="Google Shape;572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3" name="Google Shape;573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4" name="Google Shape;574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5" name="Google Shape;575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6" name="Google Shape;576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7" name="Google Shape;577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8" name="Google Shape;578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9" name="Google Shape;579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5" name="Google Shape;585;p4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586" name="Google Shape;586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7" name="Google Shape;587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Imani Jackson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588" name="Google Shape;58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Marcos Galán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590" name="Google Shape;590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1" name="Google Shape;591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Ixchel Valdía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592" name="Google Shape;592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3" name="Google Shape;593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Nils Årud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6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9" name="Google Shape;599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0" name="Google Shape;600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01" name="Google Shape;60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7" name="Google Shape;647;p4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648" name="Google Shape;648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9" name="Google Shape;64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71" name="Google Shape;671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672" name="Google Shape;672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73" name="Google Shape;673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LOW VALUE 1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4" name="Google Shape;674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HIGH VALUE 1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5" name="Google Shape;675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LOW VALUE 2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6" name="Google Shape;676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HIGH VALUE 2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7" name="Google Shape;677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Our company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8" name="Google Shape;678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9" name="Google Shape;679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0" name="Google Shape;680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1" name="Google Shape;681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2" name="Google Shape;682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9" name="Google Shape;689;p4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aphicFrame>
        <p:nvGraphicFramePr>
          <p:cNvPr id="690" name="Google Shape;690;p47"/>
          <p:cNvGraphicFramePr/>
          <p:nvPr/>
        </p:nvGraphicFramePr>
        <p:xfrm>
          <a:off x="4571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{309DB0D9-0BB1-4054-9C9A-B231B8B04CDA}</a:tableStyleId>
              </a:tblPr>
              <a:tblGrid>
                <a:gridCol w="9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3C2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96" name="Google Shape;696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97" name="Google Shape;697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04" name="Google Shape;704;p4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06" name="Google Shape;706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07" name="Google Shape;707;p4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09" name="Google Shape;709;p48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711" name="Google Shape;711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12" name="Google Shape;712;p4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15" name="Google Shape;715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16" name="Google Shape;716;p4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20" name="Google Shape;720;p48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721" name="Google Shape;721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22" name="Google Shape;722;p4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43" name="Google Shape;743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45" name="Google Shape;745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46" name="Google Shape;746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50" name="Google Shape;750;p4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53" name="Google Shape;753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54" name="Google Shape;754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58" name="Google Shape;758;p48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759" name="Google Shape;759;p48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760" name="Google Shape;760;p48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761" name="Google Shape;761;p48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762" name="Google Shape;762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63" name="Google Shape;763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66" name="Google Shape;766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68" name="Google Shape;768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9" name="Google Shape;769;p4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71" name="Google Shape;771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72" name="Google Shape;772;p4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75" name="Google Shape;775;p4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80" name="Google Shape;780;p4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83" name="Google Shape;783;p4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86" name="Google Shape;786;p48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787" name="Google Shape;787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88" name="Google Shape;788;p4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91" name="Google Shape;791;p4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97" name="Google Shape;797;p4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99" name="Google Shape;799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00" name="Google Shape;800;p4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06" name="Google Shape;806;p4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12" name="Google Shape;812;p4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16" name="Google Shape;816;p48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817" name="Google Shape;817;p48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818" name="Google Shape;818;p48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819" name="Google Shape;819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20" name="Google Shape;820;p4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23" name="Google Shape;823;p4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26" name="Google Shape;826;p4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28" name="Google Shape;828;p48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829" name="Google Shape;829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30" name="Google Shape;830;p4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32" name="Google Shape;832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33" name="Google Shape;833;p4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9" name="Google Shape;839;p4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41" name="Google Shape;841;p48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842" name="Google Shape;842;p48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843" name="Google Shape;843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44" name="Google Shape;844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46" name="Google Shape;846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47" name="Google Shape;847;p4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49" name="Google Shape;849;p48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850" name="Google Shape;850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51" name="Google Shape;851;p4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54" name="Google Shape;854;p4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57" name="Google Shape;857;p48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858" name="Google Shape;858;p48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859" name="Google Shape;859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60" name="Google Shape;860;p4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62" name="Google Shape;862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63" name="Google Shape;863;p4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68" name="Google Shape;868;p4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71" name="Google Shape;871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72" name="Google Shape;872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74" name="Google Shape;874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75" name="Google Shape;875;p4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78" name="Google Shape;878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9" name="Google Shape;879;p4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84" name="Google Shape;884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85" name="Google Shape;885;p4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88" name="Google Shape;888;p4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93" name="Google Shape;893;p48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894" name="Google Shape;894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95" name="Google Shape;895;p4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98" name="Google Shape;898;p4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02" name="Google Shape;902;p48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903" name="Google Shape;903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04" name="Google Shape;904;p4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07" name="Google Shape;907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08" name="Google Shape;908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11" name="Google Shape;911;p48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912" name="Google Shape;912;p48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sp>
        <p:nvSpPr>
          <p:cNvPr id="913" name="Google Shape;913;p48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914" name="Google Shape;914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15" name="Google Shape;915;p4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18" name="Google Shape;918;p48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919" name="Google Shape;919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20" name="Google Shape;920;p4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23" name="Google Shape;923;p48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924" name="Google Shape;924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25" name="Google Shape;925;p4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31" name="Google Shape;931;p4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34" name="Google Shape;934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35" name="Google Shape;935;p4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9" name="Google Shape;939;p4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44" name="Google Shape;944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45" name="Google Shape;945;p4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51" name="Google Shape;951;p4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54" name="Google Shape;954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60" name="Google Shape;960;p48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961" name="Google Shape;961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62" name="Google Shape;962;p4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968" name="Google Shape;968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0" name="Google Shape;970;p48"/>
          <p:cNvSpPr/>
          <p:nvPr/>
        </p:nvSpPr>
        <p:spPr>
          <a:xfrm>
            <a:off x="6477338" y="23422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6D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" name="Google Shape;971;p48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972" name="Google Shape;972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D96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48"/>
          <p:cNvSpPr/>
          <p:nvPr/>
        </p:nvSpPr>
        <p:spPr>
          <a:xfrm>
            <a:off x="7362326" y="23216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A6D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48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976" name="Google Shape;976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48"/>
          <p:cNvSpPr/>
          <p:nvPr/>
        </p:nvSpPr>
        <p:spPr>
          <a:xfrm>
            <a:off x="6765998" y="34217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A6D68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5" name="Google Shape;985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2" name="Google Shape;992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7" name="Google Shape;997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1" name="Google Shape;1001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7" name="Google Shape;1007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1" name="Google Shape;1011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6" name="Google Shape;1016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2" name="Google Shape;1022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9" name="Google Shape;1029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2" name="Google Shape;1032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6" name="Google Shape;1036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3" name="Google Shape;1043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9" name="Google Shape;104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3" name="Google Shape;105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4" name="Google Shape;105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4" name="Google Shape;1064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1" name="Google Shape;1071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6" name="Google Shape;1076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2" name="Google Shape;1082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9" name="Google Shape;1089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4" name="Google Shape;1094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9" name="Google Shape;1099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5" name="Google Shape;110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5" name="Google Shape;1115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6" name="Google Shape;1116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9" name="Google Shape;111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20" name="Google Shape;112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0" name="Google Shape;1130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1" name="Google Shape;1131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5" name="Google Shape;113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6" name="Google Shape;1146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7" name="Google Shape;1147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5" name="Google Shape;115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60" name="Google Shape;1160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5" name="Google Shape;116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1" name="Google Shape;117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8" name="Google Shape;1178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2" name="Google Shape;1182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8" name="Google Shape;1188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5" name="Google Shape;1195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9" name="Google Shape;1199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4" name="Google Shape;1204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1" name="Google Shape;1211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9" name="Google Shape;1219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4" name="Google Shape;1224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8" name="Google Shape;1228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2" name="Google Shape;1232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7" name="Google Shape;1237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2" name="Google Shape;1242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8" name="Google Shape;1248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5" name="Google Shape;1255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3" name="Google Shape;1263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6" name="Google Shape;1276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1" name="Google Shape;1281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5" name="Google Shape;1285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2" name="Google Shape;129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1" name="Google Shape;130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4" name="Google Shape;131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7" name="Google Shape;132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40" name="Google Shape;1340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7" name="Google Shape;134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3" name="Google Shape;1363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9" name="Google Shape;1369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0" name="Google Shape;1370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4" name="Google Shape;1374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8" name="Google Shape;1378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2" name="Google Shape;1382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5" name="Google Shape;1385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6" name="Google Shape;1386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5" name="Google Shape;1395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20" name="Google Shape;1420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1" name="Google Shape;142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3" name="Google Shape;1423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4" name="Google Shape;142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6" name="Google Shape;1426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7" name="Google Shape;142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9" name="Google Shape;1429;p49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30" name="Google Shape;1430;p4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3C2"/>
        </a:solidFill>
        <a:effectLst/>
      </p:bgPr>
    </p:bg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0001A"/>
                </a:solidFill>
                <a:highlight>
                  <a:srgbClr val="A6D683"/>
                </a:highlight>
                <a:latin typeface="Chivo"/>
                <a:ea typeface="Chivo"/>
                <a:cs typeface="Chivo"/>
                <a:sym typeface="Chivo"/>
              </a:rPr>
              <a:t> and many more...</a:t>
            </a:r>
            <a:endParaRPr sz="2400">
              <a:solidFill>
                <a:srgbClr val="00001A"/>
              </a:solidFill>
              <a:highlight>
                <a:srgbClr val="A6D683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36" name="Google Shape;1436;p5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1437" name="Google Shape;1437;p50"/>
          <p:cNvSpPr txBox="1">
            <a:spLocks noGrp="1"/>
          </p:cNvSpPr>
          <p:nvPr>
            <p:ph type="body" idx="4294967295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endParaRPr sz="1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3" name="Google Shape;1443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4" name="Google Shape;1444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5" name="Google Shape;1445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6" name="Google Shape;1446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7" name="Google Shape;1447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8" name="Google Shape;1448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9" name="Google Shape;1449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1" name="Google Shape;1451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2" name="Google Shape;1452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4" name="Google Shape;1454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5" name="Google Shape;1455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57" name="Google Shape;1457;p5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ctrTitle" idx="4294967295"/>
          </p:nvPr>
        </p:nvSpPr>
        <p:spPr>
          <a:xfrm>
            <a:off x="457200" y="1850350"/>
            <a:ext cx="548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4294967295"/>
          </p:nvPr>
        </p:nvSpPr>
        <p:spPr>
          <a:xfrm>
            <a:off x="457200" y="2992752"/>
            <a:ext cx="5486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570680" y="2247629"/>
            <a:ext cx="283836" cy="2710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7218453" y="725678"/>
            <a:ext cx="1216091" cy="1216410"/>
            <a:chOff x="6654650" y="3665275"/>
            <a:chExt cx="409100" cy="409125"/>
          </a:xfrm>
        </p:grpSpPr>
        <p:sp>
          <p:nvSpPr>
            <p:cNvPr id="184" name="Google Shape;184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19"/>
          <p:cNvGrpSpPr/>
          <p:nvPr/>
        </p:nvGrpSpPr>
        <p:grpSpPr>
          <a:xfrm rot="1056970">
            <a:off x="6046093" y="1682069"/>
            <a:ext cx="803433" cy="803550"/>
            <a:chOff x="570875" y="4322250"/>
            <a:chExt cx="443300" cy="443325"/>
          </a:xfrm>
        </p:grpSpPr>
        <p:sp>
          <p:nvSpPr>
            <p:cNvPr id="187" name="Google Shape;187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9"/>
          <p:cNvSpPr/>
          <p:nvPr/>
        </p:nvSpPr>
        <p:spPr>
          <a:xfrm rot="2466685">
            <a:off x="6136548" y="961352"/>
            <a:ext cx="394362" cy="3765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/>
          <p:nvPr/>
        </p:nvSpPr>
        <p:spPr>
          <a:xfrm rot="-1609489">
            <a:off x="6713312" y="1198287"/>
            <a:ext cx="283826" cy="2710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 rot="2926195">
            <a:off x="8434174" y="1412981"/>
            <a:ext cx="212540" cy="2029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 rot="-1609101">
            <a:off x="7513412" y="329101"/>
            <a:ext cx="191497" cy="1828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1702</Words>
  <Application>Microsoft Office PowerPoint</Application>
  <PresentationFormat>Apresentação na tela (16:9)</PresentationFormat>
  <Paragraphs>382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Montserrat</vt:lpstr>
      <vt:lpstr>Roboto Slab</vt:lpstr>
      <vt:lpstr>Chivo</vt:lpstr>
      <vt:lpstr>Macmorris template</vt:lpstr>
      <vt:lpstr>This is your presentation title</vt:lpstr>
      <vt:lpstr>Instructions for use</vt:lpstr>
      <vt:lpstr>Hello!</vt:lpstr>
      <vt:lpstr>1. Transition headline</vt:lpstr>
      <vt:lpstr>Apresentação do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Apresentação do PowerPoint</vt:lpstr>
      <vt:lpstr>Apresentação do PowerPoint</vt:lpstr>
      <vt:lpstr>Apresentação do PowerPoint</vt:lpstr>
      <vt:lpstr>Apresentação do PowerPoint</vt:lpstr>
      <vt:lpstr>Thanks!</vt:lpstr>
      <vt:lpstr>Credits</vt:lpstr>
      <vt:lpstr>Presentation design</vt:lpstr>
      <vt:lpstr>2.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Apresentação do PowerPoint</vt:lpstr>
      <vt:lpstr>Diagrams and infographics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Kamila Oliveira</dc:creator>
  <cp:lastModifiedBy>Kamila Silva de Novais Oliveira</cp:lastModifiedBy>
  <cp:revision>1</cp:revision>
  <dcterms:modified xsi:type="dcterms:W3CDTF">2021-04-07T20:57:37Z</dcterms:modified>
</cp:coreProperties>
</file>