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Georgia" panose="02040502050405020303" pitchFamily="18" charset="0"/>
      <p:regular r:id="rId46"/>
      <p:bold r:id="rId47"/>
      <p:italic r:id="rId48"/>
      <p:boldItalic r:id="rId49"/>
    </p:embeddedFont>
    <p:embeddedFont>
      <p:font typeface="Montserrat" panose="020B0604020202020204" charset="0"/>
      <p:regular r:id="rId50"/>
      <p:bold r:id="rId51"/>
      <p:italic r:id="rId52"/>
      <p:boldItalic r:id="rId53"/>
    </p:embeddedFont>
    <p:embeddedFont>
      <p:font typeface="Oxygen" panose="020B0604020202020204" charset="0"/>
      <p:regular r:id="rId54"/>
      <p:bold r:id="rId55"/>
    </p:embeddedFont>
    <p:embeddedFont>
      <p:font typeface="Roboto" panose="020B0604020202020204" charset="0"/>
      <p:regular r:id="rId56"/>
      <p:bold r:id="rId57"/>
      <p:italic r:id="rId58"/>
      <p:boldItalic r:id="rId59"/>
    </p:embeddedFont>
    <p:embeddedFont>
      <p:font typeface="Roboto Slab" panose="020B0604020202020204" charset="0"/>
      <p:regular r:id="rId60"/>
      <p:bold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49FA57-B65E-4FE3-B0E7-5864905823F4}">
  <a:tblStyle styleId="{7249FA57-B65E-4FE3-B0E7-5864905823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8B28E4-CABC-4F90-B23C-87529757FC9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font" Target="fonts/font2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b4188e98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b4188e98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b4188e984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b4188e984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b4188e984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b4188e984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b4188e984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b4188e984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b4188e984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b4188e984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b4188e984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b4188e984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b4188e984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b4188e984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b4188e984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b4188e984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b4188e984b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b4188e984b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b4188e984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b4188e984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850af7415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850af74151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1353d3a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1353d3a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41a888200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41a888200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650" y="2626031"/>
            <a:ext cx="9144000" cy="18867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9175" y="2963363"/>
            <a:ext cx="659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4265975"/>
            <a:ext cx="9197400" cy="883431"/>
            <a:chOff x="0" y="5687967"/>
            <a:chExt cx="9197400" cy="1177908"/>
          </a:xfrm>
        </p:grpSpPr>
        <p:sp>
          <p:nvSpPr>
            <p:cNvPr id="13" name="Google Shape;13;p2"/>
            <p:cNvSpPr/>
            <p:nvPr/>
          </p:nvSpPr>
          <p:spPr>
            <a:xfrm>
              <a:off x="0" y="5948175"/>
              <a:ext cx="9197400" cy="91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8800" y="5687967"/>
              <a:ext cx="457800" cy="33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leaf)">
  <p:cSld name="TITLE_AND_TWO_COLUMNS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ea)">
  <p:cSld name="TITLE_AND_TWO_COLUMNS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80" name="Google Shape;80;p12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ky)">
  <p:cSld name="TITLE_AND_TWO_COLUMNS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88" name="Google Shape;88;p13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APTION_ONLY_1">
    <p:bg>
      <p:bgPr>
        <a:solidFill>
          <a:schemeClr val="l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lt1"/>
                </a:solidFill>
              </a:defRPr>
            </a:lvl1pPr>
            <a:lvl2pPr lvl="1" algn="ctr" rtl="0">
              <a:buNone/>
              <a:defRPr>
                <a:solidFill>
                  <a:schemeClr val="lt1"/>
                </a:solidFill>
              </a:defRPr>
            </a:lvl2pPr>
            <a:lvl3pPr lvl="2" algn="ctr" rtl="0">
              <a:buNone/>
              <a:defRPr>
                <a:solidFill>
                  <a:schemeClr val="lt1"/>
                </a:solidFill>
              </a:defRPr>
            </a:lvl3pPr>
            <a:lvl4pPr lvl="3" algn="ctr" rtl="0">
              <a:buNone/>
              <a:defRPr>
                <a:solidFill>
                  <a:schemeClr val="lt1"/>
                </a:solidFill>
              </a:defRPr>
            </a:lvl4pPr>
            <a:lvl5pPr lvl="4" algn="ctr" rtl="0">
              <a:buNone/>
              <a:defRPr>
                <a:solidFill>
                  <a:schemeClr val="lt1"/>
                </a:solidFill>
              </a:defRPr>
            </a:lvl5pPr>
            <a:lvl6pPr lvl="5" algn="ctr" rtl="0">
              <a:buNone/>
              <a:defRPr>
                <a:solidFill>
                  <a:schemeClr val="lt1"/>
                </a:solidFill>
              </a:defRPr>
            </a:lvl6pPr>
            <a:lvl7pPr lvl="6" algn="ctr" rtl="0">
              <a:buNone/>
              <a:defRPr>
                <a:solidFill>
                  <a:schemeClr val="lt1"/>
                </a:solidFill>
              </a:defRPr>
            </a:lvl7pPr>
            <a:lvl8pPr lvl="7" algn="ctr" rtl="0">
              <a:buNone/>
              <a:defRPr>
                <a:solidFill>
                  <a:schemeClr val="lt1"/>
                </a:solidFill>
              </a:defRPr>
            </a:lvl8pPr>
            <a:lvl9pPr lvl="8" algn="ctr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leaf)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ky)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ea)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7650" y="1742525"/>
            <a:ext cx="9159300" cy="3400975"/>
          </a:xfrm>
          <a:custGeom>
            <a:avLst/>
            <a:gdLst/>
            <a:ahLst/>
            <a:cxnLst/>
            <a:rect l="l" t="t" r="r" b="b"/>
            <a:pathLst>
              <a:path w="366372" h="136039" extrusionOk="0">
                <a:moveTo>
                  <a:pt x="0" y="255"/>
                </a:moveTo>
                <a:lnTo>
                  <a:pt x="0" y="136039"/>
                </a:lnTo>
                <a:lnTo>
                  <a:pt x="366372" y="136039"/>
                </a:lnTo>
                <a:lnTo>
                  <a:pt x="366372" y="255"/>
                </a:lnTo>
                <a:lnTo>
                  <a:pt x="54110" y="0"/>
                </a:lnTo>
                <a:lnTo>
                  <a:pt x="45720" y="10462"/>
                </a:lnTo>
                <a:lnTo>
                  <a:pt x="36991" y="6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84073" y="2166312"/>
            <a:ext cx="56601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884073" y="3411563"/>
            <a:ext cx="5660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8313" b="8304"/>
          <a:stretch/>
        </p:blipFill>
        <p:spPr>
          <a:xfrm rot="-5400000">
            <a:off x="3554205" y="454046"/>
            <a:ext cx="2035624" cy="11275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4008250" y="1152569"/>
            <a:ext cx="1127700" cy="8832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624650" y="2161800"/>
            <a:ext cx="5894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Char char="◍"/>
              <a:defRPr i="1">
                <a:solidFill>
                  <a:schemeClr val="dk2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i="1">
                <a:solidFill>
                  <a:schemeClr val="dk2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i="1">
                <a:solidFill>
                  <a:schemeClr val="dk2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107464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9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345650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leaf)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◍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ea)">
  <p:cSld name="TITLE_AND_BODY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6" name="Google Shape;36;p6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ky)">
  <p:cSld name="TITLE_AND_BODY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42" name="Google Shape;42;p7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leaf)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 l="5767" t="29553" b="29557"/>
          <a:stretch/>
        </p:blipFill>
        <p:spPr>
          <a:xfrm rot="10800000" flipH="1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ea)">
  <p:cSld name="TITLE_AND_TWO_COLUMNS_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7" name="Google Shape;57;p9" descr="Sea, Ocean, Infinity, Wide,"/>
          <p:cNvPicPr preferRelativeResize="0"/>
          <p:nvPr/>
        </p:nvPicPr>
        <p:blipFill rotWithShape="1">
          <a:blip r:embed="rId2">
            <a:alphaModFix/>
          </a:blip>
          <a:srcRect l="14499" t="41827" r="47082" b="28536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ky)">
  <p:cSld name="TITLE_AND_TWO_COLUMNS_2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name="adj1" fmla="val 221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64" name="Google Shape;64;p10" descr="Flat land, big sky, Wicken Fen"/>
          <p:cNvPicPr preferRelativeResize="0"/>
          <p:nvPr/>
        </p:nvPicPr>
        <p:blipFill rotWithShape="1">
          <a:blip r:embed="rId2">
            <a:alphaModFix/>
          </a:blip>
          <a:srcRect l="20350" t="27743" r="33752" b="32459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◍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roboto-slab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roboto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ctrTitle"/>
          </p:nvPr>
        </p:nvSpPr>
        <p:spPr>
          <a:xfrm>
            <a:off x="719175" y="2963363"/>
            <a:ext cx="659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5219700" y="1573275"/>
            <a:ext cx="31908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5219700" y="2166346"/>
            <a:ext cx="3190800" cy="1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182" name="Google Shape;182;p29"/>
          <p:cNvPicPr preferRelativeResize="0"/>
          <p:nvPr/>
        </p:nvPicPr>
        <p:blipFill rotWithShape="1">
          <a:blip r:embed="rId3">
            <a:alphaModFix/>
          </a:blip>
          <a:srcRect l="9002" r="9010"/>
          <a:stretch/>
        </p:blipFill>
        <p:spPr>
          <a:xfrm>
            <a:off x="0" y="639375"/>
            <a:ext cx="4547474" cy="386475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body" idx="4294967295"/>
          </p:nvPr>
        </p:nvSpPr>
        <p:spPr>
          <a:xfrm>
            <a:off x="2671800" y="1543050"/>
            <a:ext cx="3800400" cy="2057400"/>
          </a:xfrm>
          <a:prstGeom prst="rect">
            <a:avLst/>
          </a:prstGeom>
          <a:solidFill>
            <a:srgbClr val="689EE1">
              <a:alpha val="83920"/>
            </a:srgbClr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Want big impact?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9" name="Google Shape;189;p30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95" name="Google Shape;195;p31"/>
          <p:cNvSpPr/>
          <p:nvPr/>
        </p:nvSpPr>
        <p:spPr>
          <a:xfrm>
            <a:off x="3514701" y="1550150"/>
            <a:ext cx="2085600" cy="2043300"/>
          </a:xfrm>
          <a:prstGeom prst="ellipse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31"/>
          <p:cNvSpPr/>
          <p:nvPr/>
        </p:nvSpPr>
        <p:spPr>
          <a:xfrm>
            <a:off x="1633550" y="1550150"/>
            <a:ext cx="2085600" cy="2043300"/>
          </a:xfrm>
          <a:prstGeom prst="ellipse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White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31"/>
          <p:cNvSpPr/>
          <p:nvPr/>
        </p:nvSpPr>
        <p:spPr>
          <a:xfrm>
            <a:off x="5425018" y="1550150"/>
            <a:ext cx="2085600" cy="2043300"/>
          </a:xfrm>
          <a:prstGeom prst="ellipse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Black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4" name="Google Shape;204;p32"/>
          <p:cNvGraphicFramePr/>
          <p:nvPr/>
        </p:nvGraphicFramePr>
        <p:xfrm>
          <a:off x="952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{7249FA57-B65E-4FE3-B0E7-5864905823F4}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Yellow</a:t>
                      </a:r>
                      <a:endParaRPr sz="11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2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2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2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Blue</a:t>
                      </a:r>
                      <a:endParaRPr sz="11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2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2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2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Orange</a:t>
                      </a:r>
                      <a:endParaRPr sz="11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2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2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2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" name="Google Shape;205;p32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/>
          <p:nvPr/>
        </p:nvSpPr>
        <p:spPr>
          <a:xfrm>
            <a:off x="514725" y="9425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title" idx="4294967295"/>
          </p:nvPr>
        </p:nvSpPr>
        <p:spPr>
          <a:xfrm>
            <a:off x="457200" y="2059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2" name="Google Shape;212;p33"/>
          <p:cNvSpPr/>
          <p:nvPr/>
        </p:nvSpPr>
        <p:spPr>
          <a:xfrm>
            <a:off x="1886975" y="1864775"/>
            <a:ext cx="792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our office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3"/>
          <p:cNvSpPr/>
          <p:nvPr/>
        </p:nvSpPr>
        <p:spPr>
          <a:xfrm rot="8245527">
            <a:off x="3882796" y="1931630"/>
            <a:ext cx="115291" cy="115291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3"/>
          <p:cNvSpPr/>
          <p:nvPr/>
        </p:nvSpPr>
        <p:spPr>
          <a:xfrm rot="8245527">
            <a:off x="1165619" y="2126430"/>
            <a:ext cx="115291" cy="115291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3"/>
          <p:cNvSpPr/>
          <p:nvPr/>
        </p:nvSpPr>
        <p:spPr>
          <a:xfrm rot="8245527">
            <a:off x="2794259" y="3842436"/>
            <a:ext cx="115291" cy="115291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3"/>
          <p:cNvSpPr/>
          <p:nvPr/>
        </p:nvSpPr>
        <p:spPr>
          <a:xfrm rot="8245527">
            <a:off x="4592150" y="4093455"/>
            <a:ext cx="115291" cy="115291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/>
          <p:nvPr/>
        </p:nvSpPr>
        <p:spPr>
          <a:xfrm rot="8245527">
            <a:off x="6744336" y="2458467"/>
            <a:ext cx="115291" cy="115291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3"/>
          <p:cNvSpPr/>
          <p:nvPr/>
        </p:nvSpPr>
        <p:spPr>
          <a:xfrm rot="8245527">
            <a:off x="7421855" y="4134280"/>
            <a:ext cx="115291" cy="115291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4294967295"/>
          </p:nvPr>
        </p:nvSpPr>
        <p:spPr>
          <a:xfrm>
            <a:off x="268675" y="4604575"/>
            <a:ext cx="86067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ctrTitle" idx="4294967295"/>
          </p:nvPr>
        </p:nvSpPr>
        <p:spPr>
          <a:xfrm>
            <a:off x="1262100" y="1469044"/>
            <a:ext cx="6619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26" name="Google Shape;226;p34"/>
          <p:cNvSpPr txBox="1">
            <a:spLocks noGrp="1"/>
          </p:cNvSpPr>
          <p:nvPr>
            <p:ph type="subTitle" idx="4294967295"/>
          </p:nvPr>
        </p:nvSpPr>
        <p:spPr>
          <a:xfrm>
            <a:off x="1262100" y="2725760"/>
            <a:ext cx="6619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Whoa! That’s a big number, aren’t you proud?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7" name="Google Shape;227;p34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ctrTitle" idx="4294967295"/>
          </p:nvPr>
        </p:nvSpPr>
        <p:spPr>
          <a:xfrm>
            <a:off x="685800" y="7242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FFFFFF"/>
                </a:solidFill>
              </a:rPr>
              <a:t>89,526,124$</a:t>
            </a:r>
            <a:endParaRPr sz="4800" b="0">
              <a:solidFill>
                <a:srgbClr val="FFFFFF"/>
              </a:solidFill>
            </a:endParaRPr>
          </a:p>
        </p:txBody>
      </p:sp>
      <p:sp>
        <p:nvSpPr>
          <p:cNvPr id="233" name="Google Shape;233;p35"/>
          <p:cNvSpPr txBox="1">
            <a:spLocks noGrp="1"/>
          </p:cNvSpPr>
          <p:nvPr>
            <p:ph type="subTitle" idx="4294967295"/>
          </p:nvPr>
        </p:nvSpPr>
        <p:spPr>
          <a:xfrm>
            <a:off x="685800" y="13541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That’s a lot of money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34" name="Google Shape;234;p35"/>
          <p:cNvSpPr txBox="1">
            <a:spLocks noGrp="1"/>
          </p:cNvSpPr>
          <p:nvPr>
            <p:ph type="ctrTitle" idx="4294967295"/>
          </p:nvPr>
        </p:nvSpPr>
        <p:spPr>
          <a:xfrm>
            <a:off x="685800" y="33531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FFFFFF"/>
                </a:solidFill>
              </a:rPr>
              <a:t>100%</a:t>
            </a:r>
            <a:endParaRPr sz="4800" b="0">
              <a:solidFill>
                <a:srgbClr val="FFFFFF"/>
              </a:solidFill>
            </a:endParaRPr>
          </a:p>
        </p:txBody>
      </p:sp>
      <p:sp>
        <p:nvSpPr>
          <p:cNvPr id="235" name="Google Shape;235;p35"/>
          <p:cNvSpPr txBox="1">
            <a:spLocks noGrp="1"/>
          </p:cNvSpPr>
          <p:nvPr>
            <p:ph type="subTitle" idx="4294967295"/>
          </p:nvPr>
        </p:nvSpPr>
        <p:spPr>
          <a:xfrm>
            <a:off x="685800" y="39830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Total success!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36" name="Google Shape;236;p35"/>
          <p:cNvSpPr txBox="1">
            <a:spLocks noGrp="1"/>
          </p:cNvSpPr>
          <p:nvPr>
            <p:ph type="ctrTitle" idx="4294967295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>
                <a:solidFill>
                  <a:srgbClr val="FFFFFF"/>
                </a:solidFill>
              </a:rPr>
              <a:t>185,244 users</a:t>
            </a:r>
            <a:endParaRPr sz="4800" b="0">
              <a:solidFill>
                <a:srgbClr val="FFFFFF"/>
              </a:solidFill>
            </a:endParaRPr>
          </a:p>
        </p:txBody>
      </p:sp>
      <p:sp>
        <p:nvSpPr>
          <p:cNvPr id="237" name="Google Shape;237;p35"/>
          <p:cNvSpPr txBox="1">
            <a:spLocks noGrp="1"/>
          </p:cNvSpPr>
          <p:nvPr>
            <p:ph type="subTitle" idx="4294967295"/>
          </p:nvPr>
        </p:nvSpPr>
        <p:spPr>
          <a:xfrm>
            <a:off x="685800" y="26686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And a lot of users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38" name="Google Shape;238;p35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4" name="Google Shape;244;p36"/>
          <p:cNvSpPr txBox="1"/>
          <p:nvPr/>
        </p:nvSpPr>
        <p:spPr>
          <a:xfrm>
            <a:off x="2699550" y="1106513"/>
            <a:ext cx="3744900" cy="583800"/>
          </a:xfrm>
          <a:prstGeom prst="rect">
            <a:avLst/>
          </a:prstGeom>
          <a:noFill/>
          <a:ln w="152400" cap="rnd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first</a:t>
            </a:r>
            <a:endParaRPr sz="24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2699550" y="2506688"/>
            <a:ext cx="3744900" cy="583800"/>
          </a:xfrm>
          <a:prstGeom prst="rect">
            <a:avLst/>
          </a:prstGeom>
          <a:noFill/>
          <a:ln w="152400" cap="rnd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second</a:t>
            </a:r>
            <a:endParaRPr sz="24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2699550" y="3906863"/>
            <a:ext cx="3744900" cy="583800"/>
          </a:xfrm>
          <a:prstGeom prst="rect">
            <a:avLst/>
          </a:prstGeom>
          <a:noFill/>
          <a:ln w="152400" cap="rnd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last</a:t>
            </a:r>
            <a:endParaRPr sz="24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7" name="Google Shape;247;p36"/>
          <p:cNvCxnSpPr/>
          <p:nvPr/>
        </p:nvCxnSpPr>
        <p:spPr>
          <a:xfrm>
            <a:off x="4572000" y="1654444"/>
            <a:ext cx="0" cy="816600"/>
          </a:xfrm>
          <a:prstGeom prst="straightConnector1">
            <a:avLst/>
          </a:prstGeom>
          <a:noFill/>
          <a:ln w="28575" cap="rnd" cmpd="sng">
            <a:solidFill>
              <a:schemeClr val="accent5"/>
            </a:solidFill>
            <a:prstDash val="solid"/>
            <a:round/>
            <a:headEnd type="oval" w="sm" len="sm"/>
            <a:tailEnd type="triangle" w="sm" len="sm"/>
          </a:ln>
        </p:spPr>
      </p:cxnSp>
      <p:cxnSp>
        <p:nvCxnSpPr>
          <p:cNvPr id="248" name="Google Shape;248;p36"/>
          <p:cNvCxnSpPr/>
          <p:nvPr/>
        </p:nvCxnSpPr>
        <p:spPr>
          <a:xfrm>
            <a:off x="4572000" y="3054619"/>
            <a:ext cx="0" cy="816600"/>
          </a:xfrm>
          <a:prstGeom prst="straightConnector1">
            <a:avLst/>
          </a:prstGeom>
          <a:noFill/>
          <a:ln w="28575" cap="rnd" cmpd="sng">
            <a:solidFill>
              <a:schemeClr val="accent5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249" name="Google Shape;249;p36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body" idx="1"/>
          </p:nvPr>
        </p:nvSpPr>
        <p:spPr>
          <a:xfrm>
            <a:off x="990600" y="1900238"/>
            <a:ext cx="2209800" cy="1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2"/>
          </p:nvPr>
        </p:nvSpPr>
        <p:spPr>
          <a:xfrm>
            <a:off x="3757373" y="1900238"/>
            <a:ext cx="2174100" cy="1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3"/>
          </p:nvPr>
        </p:nvSpPr>
        <p:spPr>
          <a:xfrm>
            <a:off x="6524125" y="1900238"/>
            <a:ext cx="2029200" cy="1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57" name="Google Shape;257;p37"/>
          <p:cNvSpPr txBox="1">
            <a:spLocks noGrp="1"/>
          </p:cNvSpPr>
          <p:nvPr>
            <p:ph type="body" idx="1"/>
          </p:nvPr>
        </p:nvSpPr>
        <p:spPr>
          <a:xfrm>
            <a:off x="990600" y="3255547"/>
            <a:ext cx="2209800" cy="1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8" name="Google Shape;258;p37"/>
          <p:cNvSpPr txBox="1">
            <a:spLocks noGrp="1"/>
          </p:cNvSpPr>
          <p:nvPr>
            <p:ph type="body" idx="2"/>
          </p:nvPr>
        </p:nvSpPr>
        <p:spPr>
          <a:xfrm>
            <a:off x="3757373" y="3255547"/>
            <a:ext cx="2174100" cy="1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9" name="Google Shape;259;p37"/>
          <p:cNvSpPr txBox="1">
            <a:spLocks noGrp="1"/>
          </p:cNvSpPr>
          <p:nvPr>
            <p:ph type="body" idx="3"/>
          </p:nvPr>
        </p:nvSpPr>
        <p:spPr>
          <a:xfrm>
            <a:off x="6524125" y="3255547"/>
            <a:ext cx="2029200" cy="1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1" name="Google Shape;261;p37"/>
          <p:cNvSpPr/>
          <p:nvPr/>
        </p:nvSpPr>
        <p:spPr>
          <a:xfrm>
            <a:off x="700200" y="2057021"/>
            <a:ext cx="261692" cy="251913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37"/>
          <p:cNvGrpSpPr/>
          <p:nvPr/>
        </p:nvGrpSpPr>
        <p:grpSpPr>
          <a:xfrm>
            <a:off x="3478183" y="2039796"/>
            <a:ext cx="279180" cy="286367"/>
            <a:chOff x="5970800" y="1619250"/>
            <a:chExt cx="428650" cy="456725"/>
          </a:xfrm>
        </p:grpSpPr>
        <p:sp>
          <p:nvSpPr>
            <p:cNvPr id="263" name="Google Shape;263;p37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37"/>
          <p:cNvGrpSpPr/>
          <p:nvPr/>
        </p:nvGrpSpPr>
        <p:grpSpPr>
          <a:xfrm>
            <a:off x="726222" y="3370106"/>
            <a:ext cx="209979" cy="319284"/>
            <a:chOff x="1979475" y="4289300"/>
            <a:chExt cx="322400" cy="509225"/>
          </a:xfrm>
        </p:grpSpPr>
        <p:sp>
          <p:nvSpPr>
            <p:cNvPr id="269" name="Google Shape;269;p37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37"/>
          <p:cNvSpPr/>
          <p:nvPr/>
        </p:nvSpPr>
        <p:spPr>
          <a:xfrm>
            <a:off x="6206052" y="3447448"/>
            <a:ext cx="309400" cy="164635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37"/>
          <p:cNvGrpSpPr/>
          <p:nvPr/>
        </p:nvGrpSpPr>
        <p:grpSpPr>
          <a:xfrm>
            <a:off x="3486088" y="3390959"/>
            <a:ext cx="248145" cy="277557"/>
            <a:chOff x="3972400" y="4996350"/>
            <a:chExt cx="381000" cy="442675"/>
          </a:xfrm>
        </p:grpSpPr>
        <p:sp>
          <p:nvSpPr>
            <p:cNvPr id="274" name="Google Shape;274;p37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37"/>
          <p:cNvSpPr/>
          <p:nvPr/>
        </p:nvSpPr>
        <p:spPr>
          <a:xfrm>
            <a:off x="6218690" y="2035975"/>
            <a:ext cx="305427" cy="294016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7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pic>
        <p:nvPicPr>
          <p:cNvPr id="283" name="Google Shape;28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6675" y="114300"/>
            <a:ext cx="5150644" cy="427196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8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INSTRUCTIONS FOR USE</a:t>
            </a:r>
            <a:endParaRPr sz="3600"/>
          </a:p>
        </p:txBody>
      </p:sp>
      <p:sp>
        <p:nvSpPr>
          <p:cNvPr id="119" name="Google Shape;119;p21"/>
          <p:cNvSpPr txBox="1"/>
          <p:nvPr/>
        </p:nvSpPr>
        <p:spPr>
          <a:xfrm>
            <a:off x="2257425" y="1532306"/>
            <a:ext cx="2950200" cy="22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EDIT IN GOOGLE SLIDES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Click on the button under the presentation preview that says "Use as Google Slides Theme".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You will get a copy of this document on your Google Drive and will be able to edit, add or delete slides.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You have to be signed in to your Google account.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5607252" y="1532306"/>
            <a:ext cx="3079500" cy="22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EDIT IN POWERPOINT®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2257425" y="3703013"/>
            <a:ext cx="64293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More info on how to use this template at </a:t>
            </a:r>
            <a:r>
              <a:rPr lang="en" sz="1200" b="1" u="sng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www.slidescarnival.com/help-use-presentation-template</a:t>
            </a:r>
            <a:endParaRPr sz="12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This template is free to use under </a:t>
            </a:r>
            <a:r>
              <a:rPr lang="en" sz="1200" u="sng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 You can keep the Credits slide or mention SlidesCarnival and other resources used in a slide footer.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9"/>
          <p:cNvGrpSpPr/>
          <p:nvPr/>
        </p:nvGrpSpPr>
        <p:grpSpPr>
          <a:xfrm>
            <a:off x="5353200" y="373572"/>
            <a:ext cx="2119546" cy="4396359"/>
            <a:chOff x="2727025" y="373572"/>
            <a:chExt cx="2119546" cy="4396359"/>
          </a:xfrm>
        </p:grpSpPr>
        <p:sp>
          <p:nvSpPr>
            <p:cNvPr id="290" name="Google Shape;290;p39"/>
            <p:cNvSpPr/>
            <p:nvPr/>
          </p:nvSpPr>
          <p:spPr>
            <a:xfrm>
              <a:off x="2727025" y="373572"/>
              <a:ext cx="2119546" cy="4396359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1430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9"/>
            <p:cNvSpPr/>
            <p:nvPr/>
          </p:nvSpPr>
          <p:spPr>
            <a:xfrm>
              <a:off x="3574512" y="4493184"/>
              <a:ext cx="422999" cy="150972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9"/>
            <p:cNvSpPr/>
            <p:nvPr/>
          </p:nvSpPr>
          <p:spPr>
            <a:xfrm>
              <a:off x="3113812" y="529223"/>
              <a:ext cx="83354" cy="83354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9"/>
            <p:cNvSpPr/>
            <p:nvPr/>
          </p:nvSpPr>
          <p:spPr>
            <a:xfrm>
              <a:off x="3582380" y="538664"/>
              <a:ext cx="408837" cy="64493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4" name="Google Shape;294;p39"/>
            <p:cNvPicPr preferRelativeResize="0"/>
            <p:nvPr/>
          </p:nvPicPr>
          <p:blipFill rotWithShape="1">
            <a:blip r:embed="rId3">
              <a:alphaModFix/>
            </a:blip>
            <a:srcRect b="23786"/>
            <a:stretch/>
          </p:blipFill>
          <p:spPr>
            <a:xfrm>
              <a:off x="2773350" y="756087"/>
              <a:ext cx="2025525" cy="363175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95" name="Google Shape;295;p39"/>
          <p:cNvSpPr txBox="1">
            <a:spLocks noGrp="1"/>
          </p:cNvSpPr>
          <p:nvPr>
            <p:ph type="body" idx="4294967295"/>
          </p:nvPr>
        </p:nvSpPr>
        <p:spPr>
          <a:xfrm>
            <a:off x="914400" y="214313"/>
            <a:ext cx="3644700" cy="47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MOBILE PROJECT</a:t>
            </a:r>
            <a:endParaRPr sz="2400"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96" name="Google Shape;296;p39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0"/>
          <p:cNvGrpSpPr/>
          <p:nvPr/>
        </p:nvGrpSpPr>
        <p:grpSpPr>
          <a:xfrm>
            <a:off x="5011702" y="465959"/>
            <a:ext cx="2736410" cy="4222433"/>
            <a:chOff x="1770127" y="465959"/>
            <a:chExt cx="2736410" cy="4222433"/>
          </a:xfrm>
        </p:grpSpPr>
        <p:grpSp>
          <p:nvGrpSpPr>
            <p:cNvPr id="302" name="Google Shape;302;p40"/>
            <p:cNvGrpSpPr/>
            <p:nvPr/>
          </p:nvGrpSpPr>
          <p:grpSpPr>
            <a:xfrm>
              <a:off x="1770127" y="465959"/>
              <a:ext cx="2736410" cy="4222433"/>
              <a:chOff x="1770127" y="465959"/>
              <a:chExt cx="2736410" cy="4222433"/>
            </a:xfrm>
          </p:grpSpPr>
          <p:sp>
            <p:nvSpPr>
              <p:cNvPr id="303" name="Google Shape;303;p40"/>
              <p:cNvSpPr/>
              <p:nvPr/>
            </p:nvSpPr>
            <p:spPr>
              <a:xfrm>
                <a:off x="1770127" y="465959"/>
                <a:ext cx="2736410" cy="4222433"/>
              </a:xfrm>
              <a:custGeom>
                <a:avLst/>
                <a:gdLst/>
                <a:ahLst/>
                <a:cxnLst/>
                <a:rect l="l" t="t" r="r" b="b"/>
                <a:pathLst>
                  <a:path w="135802" h="209550" extrusionOk="0">
                    <a:moveTo>
                      <a:pt x="132205" y="18886"/>
                    </a:moveTo>
                    <a:lnTo>
                      <a:pt x="132205" y="190364"/>
                    </a:lnTo>
                    <a:lnTo>
                      <a:pt x="3597" y="190364"/>
                    </a:lnTo>
                    <a:lnTo>
                      <a:pt x="3597" y="18886"/>
                    </a:lnTo>
                    <a:close/>
                    <a:moveTo>
                      <a:pt x="8019" y="0"/>
                    </a:moveTo>
                    <a:lnTo>
                      <a:pt x="7270" y="75"/>
                    </a:lnTo>
                    <a:lnTo>
                      <a:pt x="6445" y="150"/>
                    </a:lnTo>
                    <a:lnTo>
                      <a:pt x="5696" y="375"/>
                    </a:lnTo>
                    <a:lnTo>
                      <a:pt x="4946" y="600"/>
                    </a:lnTo>
                    <a:lnTo>
                      <a:pt x="4197" y="974"/>
                    </a:lnTo>
                    <a:lnTo>
                      <a:pt x="3522" y="1349"/>
                    </a:lnTo>
                    <a:lnTo>
                      <a:pt x="2923" y="1874"/>
                    </a:lnTo>
                    <a:lnTo>
                      <a:pt x="2323" y="2323"/>
                    </a:lnTo>
                    <a:lnTo>
                      <a:pt x="1874" y="2923"/>
                    </a:lnTo>
                    <a:lnTo>
                      <a:pt x="1349" y="3522"/>
                    </a:lnTo>
                    <a:lnTo>
                      <a:pt x="974" y="4197"/>
                    </a:lnTo>
                    <a:lnTo>
                      <a:pt x="600" y="4946"/>
                    </a:lnTo>
                    <a:lnTo>
                      <a:pt x="375" y="5696"/>
                    </a:lnTo>
                    <a:lnTo>
                      <a:pt x="150" y="6445"/>
                    </a:lnTo>
                    <a:lnTo>
                      <a:pt x="75" y="7270"/>
                    </a:lnTo>
                    <a:lnTo>
                      <a:pt x="0" y="8019"/>
                    </a:lnTo>
                    <a:lnTo>
                      <a:pt x="0" y="201531"/>
                    </a:lnTo>
                    <a:lnTo>
                      <a:pt x="75" y="202280"/>
                    </a:lnTo>
                    <a:lnTo>
                      <a:pt x="150" y="203105"/>
                    </a:lnTo>
                    <a:lnTo>
                      <a:pt x="375" y="203854"/>
                    </a:lnTo>
                    <a:lnTo>
                      <a:pt x="600" y="204604"/>
                    </a:lnTo>
                    <a:lnTo>
                      <a:pt x="974" y="205353"/>
                    </a:lnTo>
                    <a:lnTo>
                      <a:pt x="1349" y="206028"/>
                    </a:lnTo>
                    <a:lnTo>
                      <a:pt x="1874" y="206627"/>
                    </a:lnTo>
                    <a:lnTo>
                      <a:pt x="2323" y="207227"/>
                    </a:lnTo>
                    <a:lnTo>
                      <a:pt x="2923" y="207676"/>
                    </a:lnTo>
                    <a:lnTo>
                      <a:pt x="3522" y="208201"/>
                    </a:lnTo>
                    <a:lnTo>
                      <a:pt x="4197" y="208576"/>
                    </a:lnTo>
                    <a:lnTo>
                      <a:pt x="4946" y="208950"/>
                    </a:lnTo>
                    <a:lnTo>
                      <a:pt x="5696" y="209175"/>
                    </a:lnTo>
                    <a:lnTo>
                      <a:pt x="6445" y="209400"/>
                    </a:lnTo>
                    <a:lnTo>
                      <a:pt x="7270" y="209475"/>
                    </a:lnTo>
                    <a:lnTo>
                      <a:pt x="8019" y="209550"/>
                    </a:lnTo>
                    <a:lnTo>
                      <a:pt x="127783" y="209550"/>
                    </a:lnTo>
                    <a:lnTo>
                      <a:pt x="128532" y="209475"/>
                    </a:lnTo>
                    <a:lnTo>
                      <a:pt x="129357" y="209400"/>
                    </a:lnTo>
                    <a:lnTo>
                      <a:pt x="130106" y="209175"/>
                    </a:lnTo>
                    <a:lnTo>
                      <a:pt x="130856" y="208950"/>
                    </a:lnTo>
                    <a:lnTo>
                      <a:pt x="131605" y="208576"/>
                    </a:lnTo>
                    <a:lnTo>
                      <a:pt x="132280" y="208201"/>
                    </a:lnTo>
                    <a:lnTo>
                      <a:pt x="132879" y="207676"/>
                    </a:lnTo>
                    <a:lnTo>
                      <a:pt x="133479" y="207227"/>
                    </a:lnTo>
                    <a:lnTo>
                      <a:pt x="133928" y="206627"/>
                    </a:lnTo>
                    <a:lnTo>
                      <a:pt x="134453" y="206028"/>
                    </a:lnTo>
                    <a:lnTo>
                      <a:pt x="134828" y="205353"/>
                    </a:lnTo>
                    <a:lnTo>
                      <a:pt x="135202" y="204604"/>
                    </a:lnTo>
                    <a:lnTo>
                      <a:pt x="135427" y="203854"/>
                    </a:lnTo>
                    <a:lnTo>
                      <a:pt x="135652" y="203105"/>
                    </a:lnTo>
                    <a:lnTo>
                      <a:pt x="135727" y="202280"/>
                    </a:lnTo>
                    <a:lnTo>
                      <a:pt x="135802" y="201531"/>
                    </a:lnTo>
                    <a:lnTo>
                      <a:pt x="135802" y="8019"/>
                    </a:lnTo>
                    <a:lnTo>
                      <a:pt x="135727" y="7270"/>
                    </a:lnTo>
                    <a:lnTo>
                      <a:pt x="135652" y="6445"/>
                    </a:lnTo>
                    <a:lnTo>
                      <a:pt x="135427" y="5696"/>
                    </a:lnTo>
                    <a:lnTo>
                      <a:pt x="135202" y="4946"/>
                    </a:lnTo>
                    <a:lnTo>
                      <a:pt x="134828" y="4197"/>
                    </a:lnTo>
                    <a:lnTo>
                      <a:pt x="134453" y="3522"/>
                    </a:lnTo>
                    <a:lnTo>
                      <a:pt x="133928" y="2923"/>
                    </a:lnTo>
                    <a:lnTo>
                      <a:pt x="133479" y="2323"/>
                    </a:lnTo>
                    <a:lnTo>
                      <a:pt x="132879" y="1874"/>
                    </a:lnTo>
                    <a:lnTo>
                      <a:pt x="132280" y="1349"/>
                    </a:lnTo>
                    <a:lnTo>
                      <a:pt x="131605" y="974"/>
                    </a:lnTo>
                    <a:lnTo>
                      <a:pt x="130856" y="600"/>
                    </a:lnTo>
                    <a:lnTo>
                      <a:pt x="130106" y="375"/>
                    </a:lnTo>
                    <a:lnTo>
                      <a:pt x="129357" y="150"/>
                    </a:lnTo>
                    <a:lnTo>
                      <a:pt x="128532" y="75"/>
                    </a:lnTo>
                    <a:lnTo>
                      <a:pt x="1277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14300" dist="19050" dir="5400000" algn="bl" rotWithShape="0">
                  <a:schemeClr val="accent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0"/>
              <p:cNvSpPr/>
              <p:nvPr/>
            </p:nvSpPr>
            <p:spPr>
              <a:xfrm>
                <a:off x="3026580" y="4422593"/>
                <a:ext cx="225015" cy="144999"/>
              </a:xfrm>
              <a:custGeom>
                <a:avLst/>
                <a:gdLst/>
                <a:ahLst/>
                <a:cxnLst/>
                <a:rect l="l" t="t" r="r" b="b"/>
                <a:pathLst>
                  <a:path w="11167" h="7196" extrusionOk="0">
                    <a:moveTo>
                      <a:pt x="3597" y="0"/>
                    </a:moveTo>
                    <a:lnTo>
                      <a:pt x="2848" y="75"/>
                    </a:lnTo>
                    <a:lnTo>
                      <a:pt x="2173" y="300"/>
                    </a:lnTo>
                    <a:lnTo>
                      <a:pt x="1574" y="600"/>
                    </a:lnTo>
                    <a:lnTo>
                      <a:pt x="1049" y="1050"/>
                    </a:lnTo>
                    <a:lnTo>
                      <a:pt x="600" y="1574"/>
                    </a:lnTo>
                    <a:lnTo>
                      <a:pt x="300" y="2174"/>
                    </a:lnTo>
                    <a:lnTo>
                      <a:pt x="75" y="2848"/>
                    </a:lnTo>
                    <a:lnTo>
                      <a:pt x="0" y="3598"/>
                    </a:lnTo>
                    <a:lnTo>
                      <a:pt x="75" y="4347"/>
                    </a:lnTo>
                    <a:lnTo>
                      <a:pt x="300" y="5022"/>
                    </a:lnTo>
                    <a:lnTo>
                      <a:pt x="600" y="5621"/>
                    </a:lnTo>
                    <a:lnTo>
                      <a:pt x="1049" y="6146"/>
                    </a:lnTo>
                    <a:lnTo>
                      <a:pt x="1574" y="6596"/>
                    </a:lnTo>
                    <a:lnTo>
                      <a:pt x="2173" y="6896"/>
                    </a:lnTo>
                    <a:lnTo>
                      <a:pt x="2848" y="7120"/>
                    </a:lnTo>
                    <a:lnTo>
                      <a:pt x="3597" y="7195"/>
                    </a:lnTo>
                    <a:lnTo>
                      <a:pt x="7644" y="7195"/>
                    </a:lnTo>
                    <a:lnTo>
                      <a:pt x="8319" y="7120"/>
                    </a:lnTo>
                    <a:lnTo>
                      <a:pt x="8994" y="6896"/>
                    </a:lnTo>
                    <a:lnTo>
                      <a:pt x="9593" y="6596"/>
                    </a:lnTo>
                    <a:lnTo>
                      <a:pt x="10118" y="6146"/>
                    </a:lnTo>
                    <a:lnTo>
                      <a:pt x="10567" y="5621"/>
                    </a:lnTo>
                    <a:lnTo>
                      <a:pt x="10867" y="5022"/>
                    </a:lnTo>
                    <a:lnTo>
                      <a:pt x="11092" y="4347"/>
                    </a:lnTo>
                    <a:lnTo>
                      <a:pt x="11167" y="3598"/>
                    </a:lnTo>
                    <a:lnTo>
                      <a:pt x="11092" y="2848"/>
                    </a:lnTo>
                    <a:lnTo>
                      <a:pt x="10867" y="2174"/>
                    </a:lnTo>
                    <a:lnTo>
                      <a:pt x="10567" y="1574"/>
                    </a:lnTo>
                    <a:lnTo>
                      <a:pt x="10118" y="1050"/>
                    </a:lnTo>
                    <a:lnTo>
                      <a:pt x="9593" y="600"/>
                    </a:lnTo>
                    <a:lnTo>
                      <a:pt x="8994" y="300"/>
                    </a:lnTo>
                    <a:lnTo>
                      <a:pt x="8319" y="75"/>
                    </a:lnTo>
                    <a:lnTo>
                      <a:pt x="76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0"/>
              <p:cNvSpPr/>
              <p:nvPr/>
            </p:nvSpPr>
            <p:spPr>
              <a:xfrm>
                <a:off x="3009956" y="633587"/>
                <a:ext cx="43826" cy="43806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2174" extrusionOk="0">
                    <a:moveTo>
                      <a:pt x="1125" y="0"/>
                    </a:moveTo>
                    <a:lnTo>
                      <a:pt x="825" y="75"/>
                    </a:lnTo>
                    <a:lnTo>
                      <a:pt x="675" y="75"/>
                    </a:lnTo>
                    <a:lnTo>
                      <a:pt x="450" y="225"/>
                    </a:lnTo>
                    <a:lnTo>
                      <a:pt x="300" y="300"/>
                    </a:lnTo>
                    <a:lnTo>
                      <a:pt x="225" y="525"/>
                    </a:lnTo>
                    <a:lnTo>
                      <a:pt x="76" y="675"/>
                    </a:lnTo>
                    <a:lnTo>
                      <a:pt x="1" y="824"/>
                    </a:lnTo>
                    <a:lnTo>
                      <a:pt x="1" y="1124"/>
                    </a:lnTo>
                    <a:lnTo>
                      <a:pt x="1" y="1349"/>
                    </a:lnTo>
                    <a:lnTo>
                      <a:pt x="76" y="1499"/>
                    </a:lnTo>
                    <a:lnTo>
                      <a:pt x="225" y="1649"/>
                    </a:lnTo>
                    <a:lnTo>
                      <a:pt x="300" y="1874"/>
                    </a:lnTo>
                    <a:lnTo>
                      <a:pt x="450" y="2024"/>
                    </a:lnTo>
                    <a:lnTo>
                      <a:pt x="675" y="2099"/>
                    </a:lnTo>
                    <a:lnTo>
                      <a:pt x="825" y="2173"/>
                    </a:lnTo>
                    <a:lnTo>
                      <a:pt x="1275" y="2173"/>
                    </a:lnTo>
                    <a:lnTo>
                      <a:pt x="1500" y="2099"/>
                    </a:lnTo>
                    <a:lnTo>
                      <a:pt x="1649" y="2024"/>
                    </a:lnTo>
                    <a:lnTo>
                      <a:pt x="1799" y="1874"/>
                    </a:lnTo>
                    <a:lnTo>
                      <a:pt x="1949" y="1649"/>
                    </a:lnTo>
                    <a:lnTo>
                      <a:pt x="2099" y="1499"/>
                    </a:lnTo>
                    <a:lnTo>
                      <a:pt x="2099" y="1349"/>
                    </a:lnTo>
                    <a:lnTo>
                      <a:pt x="2174" y="1124"/>
                    </a:lnTo>
                    <a:lnTo>
                      <a:pt x="2099" y="824"/>
                    </a:lnTo>
                    <a:lnTo>
                      <a:pt x="2099" y="675"/>
                    </a:lnTo>
                    <a:lnTo>
                      <a:pt x="1949" y="525"/>
                    </a:lnTo>
                    <a:lnTo>
                      <a:pt x="1799" y="300"/>
                    </a:lnTo>
                    <a:lnTo>
                      <a:pt x="1649" y="225"/>
                    </a:lnTo>
                    <a:lnTo>
                      <a:pt x="1500" y="75"/>
                    </a:lnTo>
                    <a:lnTo>
                      <a:pt x="1275" y="75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0"/>
              <p:cNvSpPr/>
              <p:nvPr/>
            </p:nvSpPr>
            <p:spPr>
              <a:xfrm>
                <a:off x="3099059" y="615452"/>
                <a:ext cx="80056" cy="80056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3973" extrusionOk="0">
                    <a:moveTo>
                      <a:pt x="2024" y="1"/>
                    </a:moveTo>
                    <a:lnTo>
                      <a:pt x="1574" y="76"/>
                    </a:lnTo>
                    <a:lnTo>
                      <a:pt x="1200" y="151"/>
                    </a:lnTo>
                    <a:lnTo>
                      <a:pt x="900" y="375"/>
                    </a:lnTo>
                    <a:lnTo>
                      <a:pt x="600" y="600"/>
                    </a:lnTo>
                    <a:lnTo>
                      <a:pt x="375" y="900"/>
                    </a:lnTo>
                    <a:lnTo>
                      <a:pt x="150" y="1200"/>
                    </a:lnTo>
                    <a:lnTo>
                      <a:pt x="75" y="1575"/>
                    </a:lnTo>
                    <a:lnTo>
                      <a:pt x="0" y="2024"/>
                    </a:lnTo>
                    <a:lnTo>
                      <a:pt x="75" y="2399"/>
                    </a:lnTo>
                    <a:lnTo>
                      <a:pt x="150" y="2774"/>
                    </a:lnTo>
                    <a:lnTo>
                      <a:pt x="375" y="3073"/>
                    </a:lnTo>
                    <a:lnTo>
                      <a:pt x="600" y="3373"/>
                    </a:lnTo>
                    <a:lnTo>
                      <a:pt x="900" y="3673"/>
                    </a:lnTo>
                    <a:lnTo>
                      <a:pt x="1200" y="3823"/>
                    </a:lnTo>
                    <a:lnTo>
                      <a:pt x="1574" y="3973"/>
                    </a:lnTo>
                    <a:lnTo>
                      <a:pt x="2399" y="3973"/>
                    </a:lnTo>
                    <a:lnTo>
                      <a:pt x="2773" y="3823"/>
                    </a:lnTo>
                    <a:lnTo>
                      <a:pt x="3073" y="3673"/>
                    </a:lnTo>
                    <a:lnTo>
                      <a:pt x="3373" y="3373"/>
                    </a:lnTo>
                    <a:lnTo>
                      <a:pt x="3598" y="3073"/>
                    </a:lnTo>
                    <a:lnTo>
                      <a:pt x="3823" y="2774"/>
                    </a:lnTo>
                    <a:lnTo>
                      <a:pt x="3898" y="2399"/>
                    </a:lnTo>
                    <a:lnTo>
                      <a:pt x="3973" y="2024"/>
                    </a:lnTo>
                    <a:lnTo>
                      <a:pt x="3898" y="1575"/>
                    </a:lnTo>
                    <a:lnTo>
                      <a:pt x="3823" y="1200"/>
                    </a:lnTo>
                    <a:lnTo>
                      <a:pt x="3598" y="900"/>
                    </a:lnTo>
                    <a:lnTo>
                      <a:pt x="3373" y="600"/>
                    </a:lnTo>
                    <a:lnTo>
                      <a:pt x="3073" y="375"/>
                    </a:lnTo>
                    <a:lnTo>
                      <a:pt x="2773" y="151"/>
                    </a:lnTo>
                    <a:lnTo>
                      <a:pt x="2399" y="76"/>
                    </a:lnTo>
                    <a:lnTo>
                      <a:pt x="20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07" name="Google Shape;307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37713" y="839688"/>
              <a:ext cx="2597800" cy="3463726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308" name="Google Shape;308;p40"/>
          <p:cNvSpPr txBox="1">
            <a:spLocks noGrp="1"/>
          </p:cNvSpPr>
          <p:nvPr>
            <p:ph type="body" idx="4294967295"/>
          </p:nvPr>
        </p:nvSpPr>
        <p:spPr>
          <a:xfrm>
            <a:off x="914400" y="214313"/>
            <a:ext cx="3644700" cy="47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TABLET PROJECT</a:t>
            </a:r>
            <a:endParaRPr sz="2400"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09" name="Google Shape;309;p40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>
            <a:spLocks noGrp="1"/>
          </p:cNvSpPr>
          <p:nvPr>
            <p:ph type="body" idx="4294967295"/>
          </p:nvPr>
        </p:nvSpPr>
        <p:spPr>
          <a:xfrm>
            <a:off x="609600" y="214313"/>
            <a:ext cx="3644700" cy="47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DESKTOP PROJECT</a:t>
            </a:r>
            <a:endParaRPr sz="2400"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15" name="Google Shape;315;p41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316" name="Google Shape;316;p41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17" name="Google Shape;317;p41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14300" dist="3810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1" name="Google Shape;321;p41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2"/>
          <p:cNvSpPr txBox="1">
            <a:spLocks noGrp="1"/>
          </p:cNvSpPr>
          <p:nvPr>
            <p:ph type="ctrTitle" idx="4294967295"/>
          </p:nvPr>
        </p:nvSpPr>
        <p:spPr>
          <a:xfrm>
            <a:off x="1275150" y="871538"/>
            <a:ext cx="6593700" cy="7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FFFFFF"/>
                </a:solidFill>
              </a:rPr>
              <a:t>thanks!</a:t>
            </a:r>
            <a:endParaRPr sz="3600" b="0">
              <a:solidFill>
                <a:srgbClr val="FFFFFF"/>
              </a:solidFill>
            </a:endParaRPr>
          </a:p>
        </p:txBody>
      </p:sp>
      <p:sp>
        <p:nvSpPr>
          <p:cNvPr id="327" name="Google Shape;327;p42"/>
          <p:cNvSpPr txBox="1">
            <a:spLocks noGrp="1"/>
          </p:cNvSpPr>
          <p:nvPr>
            <p:ph type="subTitle" idx="4294967295"/>
          </p:nvPr>
        </p:nvSpPr>
        <p:spPr>
          <a:xfrm>
            <a:off x="1275150" y="146846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Any questions?</a:t>
            </a:r>
            <a:endParaRPr sz="4800"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8" name="Google Shape;328;p42"/>
          <p:cNvSpPr txBox="1">
            <a:spLocks noGrp="1"/>
          </p:cNvSpPr>
          <p:nvPr>
            <p:ph type="body" idx="4294967295"/>
          </p:nvPr>
        </p:nvSpPr>
        <p:spPr>
          <a:xfrm>
            <a:off x="1275150" y="2636044"/>
            <a:ext cx="6593700" cy="18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You can find me at: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@username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user@mail.me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9" name="Google Shape;329;p42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5" name="Google Shape;335;p43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◍"/>
            </a:pPr>
            <a:r>
              <a:rPr lang="en" sz="1800"/>
              <a:t>Presentation template by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SlidesCarnival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◍"/>
            </a:pPr>
            <a:r>
              <a:rPr lang="en" sz="1800"/>
              <a:t>Photographs by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Unsplash</a:t>
            </a:r>
            <a:endParaRPr sz="1800"/>
          </a:p>
        </p:txBody>
      </p:sp>
      <p:sp>
        <p:nvSpPr>
          <p:cNvPr id="336" name="Google Shape;336;p43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2" name="Google Shape;342;p44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◍"/>
            </a:pPr>
            <a:r>
              <a:rPr lang="en" sz="1400"/>
              <a:t>Titles: </a:t>
            </a:r>
            <a:r>
              <a:rPr lang="en" sz="1400" b="1"/>
              <a:t>Roboto Slab</a:t>
            </a:r>
            <a:endParaRPr sz="14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◍"/>
            </a:pPr>
            <a:r>
              <a:rPr lang="en" sz="1400"/>
              <a:t>Body copy: </a:t>
            </a:r>
            <a:r>
              <a:rPr lang="en" sz="1400" b="1"/>
              <a:t>Roboto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https://www.fontsquirrel.com/fonts/roboto-slab</a:t>
            </a:r>
            <a:endParaRPr sz="140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https://www.fontsquirrel.com/fonts/roboto</a:t>
            </a:r>
            <a:endParaRPr sz="140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◍"/>
            </a:pPr>
            <a:r>
              <a:rPr lang="en" sz="1400"/>
              <a:t>Dark green </a:t>
            </a:r>
            <a:r>
              <a:rPr lang="en" sz="1400" b="1">
                <a:solidFill>
                  <a:schemeClr val="dk2"/>
                </a:solidFill>
              </a:rPr>
              <a:t>#004430</a:t>
            </a:r>
            <a:endParaRPr sz="1400" b="1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◍"/>
            </a:pPr>
            <a:r>
              <a:rPr lang="en" sz="1400"/>
              <a:t>Green </a:t>
            </a:r>
            <a:r>
              <a:rPr lang="en" sz="1400" b="1">
                <a:solidFill>
                  <a:schemeClr val="accent1"/>
                </a:solidFill>
              </a:rPr>
              <a:t>#8ec641</a:t>
            </a:r>
            <a:endParaRPr sz="1400" b="1">
              <a:solidFill>
                <a:schemeClr val="accent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◍"/>
            </a:pPr>
            <a:r>
              <a:rPr lang="en" sz="1400"/>
              <a:t>Aqua </a:t>
            </a:r>
            <a:r>
              <a:rPr lang="en" sz="1400" b="1">
                <a:solidFill>
                  <a:schemeClr val="accent3"/>
                </a:solidFill>
              </a:rPr>
              <a:t>#539eb9</a:t>
            </a:r>
            <a:endParaRPr sz="1400" b="1">
              <a:solidFill>
                <a:schemeClr val="accent3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◍"/>
            </a:pPr>
            <a:r>
              <a:rPr lang="en" sz="1400"/>
              <a:t>Blue </a:t>
            </a:r>
            <a:r>
              <a:rPr lang="en" sz="1400" b="1">
                <a:solidFill>
                  <a:schemeClr val="accent4"/>
                </a:solidFill>
              </a:rPr>
              <a:t>#689ee1</a:t>
            </a:r>
            <a:endParaRPr sz="1400" b="1">
              <a:solidFill>
                <a:schemeClr val="accent4"/>
              </a:solidFill>
            </a:endParaRPr>
          </a:p>
        </p:txBody>
      </p:sp>
      <p:sp>
        <p:nvSpPr>
          <p:cNvPr id="343" name="Google Shape;343;p44"/>
          <p:cNvSpPr txBox="1"/>
          <p:nvPr/>
        </p:nvSpPr>
        <p:spPr>
          <a:xfrm>
            <a:off x="316275" y="45526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44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/>
          <p:cNvSpPr txBox="1">
            <a:spLocks noGrp="1"/>
          </p:cNvSpPr>
          <p:nvPr>
            <p:ph type="ctrTitle"/>
          </p:nvPr>
        </p:nvSpPr>
        <p:spPr>
          <a:xfrm>
            <a:off x="884075" y="2166305"/>
            <a:ext cx="56601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Extra Resources</a:t>
            </a:r>
            <a:endParaRPr/>
          </a:p>
        </p:txBody>
      </p:sp>
      <p:sp>
        <p:nvSpPr>
          <p:cNvPr id="350" name="Google Shape;350;p45"/>
          <p:cNvSpPr txBox="1">
            <a:spLocks noGrp="1"/>
          </p:cNvSpPr>
          <p:nvPr>
            <p:ph type="subTitle" idx="1"/>
          </p:nvPr>
        </p:nvSpPr>
        <p:spPr>
          <a:xfrm>
            <a:off x="884073" y="2880888"/>
            <a:ext cx="5660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6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6" name="Google Shape;356;p46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357" name="Google Shape;357;p46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DEC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46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NOV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46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OCT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46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SEP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46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AUG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46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JUL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46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JUN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46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46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APR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46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46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FEB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46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JAN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46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0" name="Google Shape;370;p46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1" name="Google Shape;371;p46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2" name="Google Shape;372;p46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3" name="Google Shape;373;p46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4" name="Google Shape;374;p46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5" name="Google Shape;375;p46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6" name="Google Shape;376;p46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7" name="Google Shape;377;p46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8" name="Google Shape;378;p46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9" name="Google Shape;379;p46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46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1" name="Google Shape;381;p46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2" name="Google Shape;382;p46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3" name="Google Shape;383;p46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4" name="Google Shape;384;p46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5" name="Google Shape;385;p46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6" name="Google Shape;386;p46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7" name="Google Shape;387;p46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8" name="Google Shape;388;p46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9" name="Google Shape;389;p46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0" name="Google Shape;390;p46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91" name="Google Shape;391;p46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2" name="Google Shape;392;p46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93" name="Google Shape;393;p46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7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9" name="Google Shape;399;p47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400" name="Google Shape;400;p47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7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7"/>
          <p:cNvSpPr/>
          <p:nvPr/>
        </p:nvSpPr>
        <p:spPr>
          <a:xfrm rot="8100000">
            <a:off x="1855667" y="1772729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7"/>
          <p:cNvSpPr/>
          <p:nvPr/>
        </p:nvSpPr>
        <p:spPr>
          <a:xfrm>
            <a:off x="1955989" y="1866499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47"/>
          <p:cNvSpPr/>
          <p:nvPr/>
        </p:nvSpPr>
        <p:spPr>
          <a:xfrm rot="8100000">
            <a:off x="3883742" y="1772729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7"/>
          <p:cNvSpPr/>
          <p:nvPr/>
        </p:nvSpPr>
        <p:spPr>
          <a:xfrm>
            <a:off x="3984064" y="1866499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47"/>
          <p:cNvSpPr/>
          <p:nvPr/>
        </p:nvSpPr>
        <p:spPr>
          <a:xfrm rot="8100000">
            <a:off x="5911817" y="1772729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7"/>
          <p:cNvSpPr/>
          <p:nvPr/>
        </p:nvSpPr>
        <p:spPr>
          <a:xfrm>
            <a:off x="6012139" y="1866499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47"/>
          <p:cNvSpPr/>
          <p:nvPr/>
        </p:nvSpPr>
        <p:spPr>
          <a:xfrm rot="-2700000">
            <a:off x="6950142" y="3645628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7"/>
          <p:cNvSpPr/>
          <p:nvPr/>
        </p:nvSpPr>
        <p:spPr>
          <a:xfrm flipH="1">
            <a:off x="7050464" y="3752502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47"/>
          <p:cNvSpPr/>
          <p:nvPr/>
        </p:nvSpPr>
        <p:spPr>
          <a:xfrm rot="-2700000">
            <a:off x="4922067" y="3645628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7"/>
          <p:cNvSpPr/>
          <p:nvPr/>
        </p:nvSpPr>
        <p:spPr>
          <a:xfrm flipH="1">
            <a:off x="5022389" y="3752502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47"/>
          <p:cNvSpPr/>
          <p:nvPr/>
        </p:nvSpPr>
        <p:spPr>
          <a:xfrm rot="-2700000">
            <a:off x="2893992" y="3645628"/>
            <a:ext cx="334744" cy="334744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7"/>
          <p:cNvSpPr/>
          <p:nvPr/>
        </p:nvSpPr>
        <p:spPr>
          <a:xfrm flipH="1">
            <a:off x="2994314" y="3752502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p47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47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47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47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47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47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8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25" name="Google Shape;425;p48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graphicFrame>
        <p:nvGraphicFramePr>
          <p:cNvPr id="426" name="Google Shape;426;p48"/>
          <p:cNvGraphicFramePr/>
          <p:nvPr/>
        </p:nvGraphicFramePr>
        <p:xfrm>
          <a:off x="392525" y="969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{7249FA57-B65E-4FE3-B0E7-5864905823F4}</a:tableStyleId>
              </a:tblPr>
              <a:tblGrid>
                <a:gridCol w="14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9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 1</a:t>
                      </a:r>
                      <a:endParaRPr sz="800" b="1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 2</a:t>
                      </a:r>
                      <a:endParaRPr sz="800" b="1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ctrTitle" idx="4294967295"/>
          </p:nvPr>
        </p:nvSpPr>
        <p:spPr>
          <a:xfrm>
            <a:off x="1275150" y="871538"/>
            <a:ext cx="6593700" cy="7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>
                <a:solidFill>
                  <a:srgbClr val="FFFFFF"/>
                </a:solidFill>
              </a:rPr>
              <a:t>hello!</a:t>
            </a:r>
            <a:endParaRPr sz="3600" b="0">
              <a:solidFill>
                <a:srgbClr val="FFFFFF"/>
              </a:solidFill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4294967295"/>
          </p:nvPr>
        </p:nvSpPr>
        <p:spPr>
          <a:xfrm>
            <a:off x="1275150" y="146846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 am Jayden Smith</a:t>
            </a:r>
            <a:endParaRPr sz="4800"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4294967295"/>
          </p:nvPr>
        </p:nvSpPr>
        <p:spPr>
          <a:xfrm>
            <a:off x="1275150" y="2559844"/>
            <a:ext cx="6593700" cy="18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 am here because I love to give presentations. 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You can find me at: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@username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9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2" name="Google Shape;432;p49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433" name="Google Shape;433;p49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STRENGTHS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4" name="Google Shape;434;p49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WEAKNESSES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p49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OPPORTUNITIES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49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THREATS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49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9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9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49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9"/>
          <p:cNvSpPr/>
          <p:nvPr/>
        </p:nvSpPr>
        <p:spPr>
          <a:xfrm>
            <a:off x="3842100" y="2242577"/>
            <a:ext cx="329187" cy="4514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S</a:t>
            </a:r>
          </a:p>
        </p:txBody>
      </p:sp>
      <p:sp>
        <p:nvSpPr>
          <p:cNvPr id="442" name="Google Shape;442;p49"/>
          <p:cNvSpPr/>
          <p:nvPr/>
        </p:nvSpPr>
        <p:spPr>
          <a:xfrm>
            <a:off x="4857720" y="2250297"/>
            <a:ext cx="643552" cy="43911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W</a:t>
            </a:r>
          </a:p>
        </p:txBody>
      </p:sp>
      <p:sp>
        <p:nvSpPr>
          <p:cNvPr id="443" name="Google Shape;443;p49"/>
          <p:cNvSpPr/>
          <p:nvPr/>
        </p:nvSpPr>
        <p:spPr>
          <a:xfrm>
            <a:off x="3807513" y="3348952"/>
            <a:ext cx="398360" cy="4514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O</a:t>
            </a:r>
          </a:p>
        </p:txBody>
      </p:sp>
      <p:sp>
        <p:nvSpPr>
          <p:cNvPr id="444" name="Google Shape;444;p49"/>
          <p:cNvSpPr/>
          <p:nvPr/>
        </p:nvSpPr>
        <p:spPr>
          <a:xfrm>
            <a:off x="4971979" y="3356672"/>
            <a:ext cx="391566" cy="43911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0"/>
          <p:cNvSpPr txBox="1">
            <a:spLocks noGrp="1"/>
          </p:cNvSpPr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0" name="Google Shape;450;p50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451" name="Google Shape;451;p50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Activities</a:t>
            </a:r>
            <a:endParaRPr sz="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50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Resources</a:t>
            </a:r>
            <a:endParaRPr sz="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50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Value Propositions</a:t>
            </a:r>
            <a:endParaRPr sz="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50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Customer Relationships</a:t>
            </a:r>
            <a:endParaRPr sz="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50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Channels</a:t>
            </a:r>
            <a:endParaRPr sz="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50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Customer Segments</a:t>
            </a:r>
            <a:endParaRPr sz="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50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Partners</a:t>
            </a:r>
            <a:endParaRPr sz="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p50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Cost Structure</a:t>
            </a:r>
            <a:endParaRPr sz="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50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Revenue Streams</a:t>
            </a:r>
            <a:endParaRPr sz="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50"/>
          <p:cNvSpPr/>
          <p:nvPr/>
        </p:nvSpPr>
        <p:spPr>
          <a:xfrm>
            <a:off x="4279907" y="3732570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61" name="Google Shape;461;p50"/>
          <p:cNvSpPr/>
          <p:nvPr/>
        </p:nvSpPr>
        <p:spPr>
          <a:xfrm>
            <a:off x="6866281" y="543303"/>
            <a:ext cx="215257" cy="19323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62" name="Google Shape;462;p50"/>
          <p:cNvSpPr/>
          <p:nvPr/>
        </p:nvSpPr>
        <p:spPr>
          <a:xfrm>
            <a:off x="1702716" y="543215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63" name="Google Shape;463;p50"/>
          <p:cNvSpPr/>
          <p:nvPr/>
        </p:nvSpPr>
        <p:spPr>
          <a:xfrm>
            <a:off x="8608585" y="543301"/>
            <a:ext cx="197012" cy="20770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64" name="Google Shape;464;p50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65" name="Google Shape;465;p50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" name="Google Shape;466;p50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7" name="Google Shape;467;p50"/>
          <p:cNvSpPr/>
          <p:nvPr/>
        </p:nvSpPr>
        <p:spPr>
          <a:xfrm>
            <a:off x="3424268" y="543232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68" name="Google Shape;468;p50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69" name="Google Shape;469;p50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0" name="Google Shape;470;p50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" name="Google Shape;471;p50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2" name="Google Shape;472;p50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73" name="Google Shape;473;p50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" name="Google Shape;474;p50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" name="Google Shape;475;p50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" name="Google Shape;476;p50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7" name="Google Shape;477;p50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8" name="Google Shape;478;p50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79" name="Google Shape;479;p5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" name="Google Shape;480;p5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" name="Google Shape;481;p5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" name="Google Shape;482;p5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3" name="Google Shape;483;p5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" name="Google Shape;484;p50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1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90" name="Google Shape;490;p51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pSp>
        <p:nvGrpSpPr>
          <p:cNvPr id="491" name="Google Shape;491;p51"/>
          <p:cNvGrpSpPr/>
          <p:nvPr/>
        </p:nvGrpSpPr>
        <p:grpSpPr>
          <a:xfrm>
            <a:off x="1602417" y="1260643"/>
            <a:ext cx="3608219" cy="3243858"/>
            <a:chOff x="3778727" y="4460423"/>
            <a:chExt cx="720160" cy="647438"/>
          </a:xfrm>
        </p:grpSpPr>
        <p:sp>
          <p:nvSpPr>
            <p:cNvPr id="492" name="Google Shape;492;p51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PURCHASE</a:t>
              </a:r>
              <a:endParaRPr sz="1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3" name="Google Shape;493;p51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LOYALTY</a:t>
              </a:r>
              <a:endParaRPr sz="1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4" name="Google Shape;494;p51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AWARENESS</a:t>
              </a:r>
              <a:endParaRPr sz="1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5" name="Google Shape;495;p51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EVALUATION</a:t>
              </a:r>
              <a:endParaRPr sz="1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6" name="Google Shape;496;p51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DISCOVERY</a:t>
              </a:r>
              <a:endParaRPr sz="1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7" name="Google Shape;497;p51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INTENT</a:t>
              </a:r>
              <a:endParaRPr sz="1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8" name="Google Shape;498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cxnSp>
        <p:nvCxnSpPr>
          <p:cNvPr id="499" name="Google Shape;499;p51"/>
          <p:cNvCxnSpPr/>
          <p:nvPr/>
        </p:nvCxnSpPr>
        <p:spPr>
          <a:xfrm>
            <a:off x="5130675" y="1797675"/>
            <a:ext cx="105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00" name="Google Shape;500;p51"/>
          <p:cNvSpPr txBox="1"/>
          <p:nvPr/>
        </p:nvSpPr>
        <p:spPr>
          <a:xfrm>
            <a:off x="6249175" y="1625625"/>
            <a:ext cx="129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Insert your content</a:t>
            </a:r>
            <a:endParaRPr sz="1000">
              <a:solidFill>
                <a:schemeClr val="dk2"/>
              </a:solidFill>
            </a:endParaRPr>
          </a:p>
        </p:txBody>
      </p:sp>
      <p:cxnSp>
        <p:nvCxnSpPr>
          <p:cNvPr id="501" name="Google Shape;501;p51"/>
          <p:cNvCxnSpPr/>
          <p:nvPr/>
        </p:nvCxnSpPr>
        <p:spPr>
          <a:xfrm>
            <a:off x="4975000" y="2279300"/>
            <a:ext cx="121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02" name="Google Shape;502;p51"/>
          <p:cNvSpPr txBox="1"/>
          <p:nvPr/>
        </p:nvSpPr>
        <p:spPr>
          <a:xfrm>
            <a:off x="6249175" y="2107240"/>
            <a:ext cx="129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Insert your content</a:t>
            </a:r>
            <a:endParaRPr sz="1000">
              <a:solidFill>
                <a:schemeClr val="dk2"/>
              </a:solidFill>
            </a:endParaRPr>
          </a:p>
        </p:txBody>
      </p:sp>
      <p:cxnSp>
        <p:nvCxnSpPr>
          <p:cNvPr id="503" name="Google Shape;503;p51"/>
          <p:cNvCxnSpPr/>
          <p:nvPr/>
        </p:nvCxnSpPr>
        <p:spPr>
          <a:xfrm>
            <a:off x="4753775" y="2760925"/>
            <a:ext cx="14337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04" name="Google Shape;504;p51"/>
          <p:cNvSpPr txBox="1"/>
          <p:nvPr/>
        </p:nvSpPr>
        <p:spPr>
          <a:xfrm>
            <a:off x="6249175" y="2588855"/>
            <a:ext cx="129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Insert your content</a:t>
            </a:r>
            <a:endParaRPr sz="1000">
              <a:solidFill>
                <a:schemeClr val="dk2"/>
              </a:solidFill>
            </a:endParaRPr>
          </a:p>
        </p:txBody>
      </p:sp>
      <p:cxnSp>
        <p:nvCxnSpPr>
          <p:cNvPr id="505" name="Google Shape;505;p51"/>
          <p:cNvCxnSpPr/>
          <p:nvPr/>
        </p:nvCxnSpPr>
        <p:spPr>
          <a:xfrm>
            <a:off x="4565325" y="3242525"/>
            <a:ext cx="16221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06" name="Google Shape;506;p51"/>
          <p:cNvSpPr txBox="1"/>
          <p:nvPr/>
        </p:nvSpPr>
        <p:spPr>
          <a:xfrm>
            <a:off x="6249175" y="3070470"/>
            <a:ext cx="129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Insert your content</a:t>
            </a:r>
            <a:endParaRPr sz="1000">
              <a:solidFill>
                <a:schemeClr val="dk2"/>
              </a:solidFill>
            </a:endParaRPr>
          </a:p>
        </p:txBody>
      </p:sp>
      <p:cxnSp>
        <p:nvCxnSpPr>
          <p:cNvPr id="507" name="Google Shape;507;p51"/>
          <p:cNvCxnSpPr/>
          <p:nvPr/>
        </p:nvCxnSpPr>
        <p:spPr>
          <a:xfrm>
            <a:off x="4360475" y="3724150"/>
            <a:ext cx="1827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08" name="Google Shape;508;p51"/>
          <p:cNvSpPr txBox="1"/>
          <p:nvPr/>
        </p:nvSpPr>
        <p:spPr>
          <a:xfrm>
            <a:off x="6249175" y="3552085"/>
            <a:ext cx="129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Insert your content</a:t>
            </a:r>
            <a:endParaRPr sz="1000">
              <a:solidFill>
                <a:schemeClr val="dk2"/>
              </a:solidFill>
            </a:endParaRPr>
          </a:p>
        </p:txBody>
      </p:sp>
      <p:cxnSp>
        <p:nvCxnSpPr>
          <p:cNvPr id="509" name="Google Shape;509;p51"/>
          <p:cNvCxnSpPr/>
          <p:nvPr/>
        </p:nvCxnSpPr>
        <p:spPr>
          <a:xfrm>
            <a:off x="4147450" y="4205750"/>
            <a:ext cx="2031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10" name="Google Shape;510;p51"/>
          <p:cNvSpPr txBox="1"/>
          <p:nvPr/>
        </p:nvSpPr>
        <p:spPr>
          <a:xfrm>
            <a:off x="6249175" y="4033700"/>
            <a:ext cx="129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Insert your content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2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16" name="Google Shape;516;p52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517" name="Google Shape;517;p52"/>
          <p:cNvPicPr preferRelativeResize="0"/>
          <p:nvPr/>
        </p:nvPicPr>
        <p:blipFill rotWithShape="1">
          <a:blip r:embed="rId3">
            <a:alphaModFix/>
          </a:blip>
          <a:srcRect l="19633" t="9820" b="9812"/>
          <a:stretch/>
        </p:blipFill>
        <p:spPr>
          <a:xfrm>
            <a:off x="855300" y="1455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8" name="Google Shape;518;p52"/>
          <p:cNvSpPr txBox="1"/>
          <p:nvPr/>
        </p:nvSpPr>
        <p:spPr>
          <a:xfrm>
            <a:off x="860325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Imani Jackson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9" name="Google Shape;51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5025" y="1455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0" name="Google Shape;520;p52"/>
          <p:cNvSpPr txBox="1"/>
          <p:nvPr/>
        </p:nvSpPr>
        <p:spPr>
          <a:xfrm>
            <a:off x="2840050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Marcos Galán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1" name="Google Shape;521;p52"/>
          <p:cNvPicPr preferRelativeResize="0"/>
          <p:nvPr/>
        </p:nvPicPr>
        <p:blipFill rotWithShape="1">
          <a:blip r:embed="rId5">
            <a:alphaModFix/>
          </a:blip>
          <a:srcRect l="47271" t="22330" b="24940"/>
          <a:stretch/>
        </p:blipFill>
        <p:spPr>
          <a:xfrm>
            <a:off x="4814750" y="1455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2" name="Google Shape;522;p52"/>
          <p:cNvSpPr txBox="1"/>
          <p:nvPr/>
        </p:nvSpPr>
        <p:spPr>
          <a:xfrm>
            <a:off x="4819775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Ixchel Valdía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3" name="Google Shape;523;p52"/>
          <p:cNvPicPr preferRelativeResize="0"/>
          <p:nvPr/>
        </p:nvPicPr>
        <p:blipFill rotWithShape="1">
          <a:blip r:embed="rId6">
            <a:alphaModFix/>
          </a:blip>
          <a:srcRect t="3926" b="29406"/>
          <a:stretch/>
        </p:blipFill>
        <p:spPr>
          <a:xfrm>
            <a:off x="6794475" y="1455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4" name="Google Shape;524;p52"/>
          <p:cNvSpPr txBox="1"/>
          <p:nvPr/>
        </p:nvSpPr>
        <p:spPr>
          <a:xfrm>
            <a:off x="6799500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Nils Årud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3"/>
          <p:cNvSpPr txBox="1">
            <a:spLocks noGrp="1"/>
          </p:cNvSpPr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30" name="Google Shape;530;p53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53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32" name="Google Shape;532;p53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53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53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53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53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53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53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53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53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53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53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53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53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53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53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53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53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53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53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53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53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53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53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53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53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53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53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53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53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53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53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53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53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53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53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53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53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53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53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53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53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53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53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53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53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53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8" name="Google Shape;578;p53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579" name="Google Shape;579;p53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80" name="Google Shape;580;p53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53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53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53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53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53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53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53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53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53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53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53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53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53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53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53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53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53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53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53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53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53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602" name="Google Shape;602;p53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603" name="Google Shape;603;p53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604" name="Google Shape;604;p53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LOW VALUE 1</a:t>
            </a:r>
            <a:endParaRPr sz="8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5" name="Google Shape;605;p53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HIGH VALUE 1</a:t>
            </a:r>
            <a:endParaRPr sz="8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53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LOW VALUE 2</a:t>
            </a:r>
            <a:endParaRPr sz="8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53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HIGH VALUE 2</a:t>
            </a:r>
            <a:endParaRPr sz="8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Google Shape;608;p53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Our company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Google Shape;609;p53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53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1" name="Google Shape;611;p53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2" name="Google Shape;612;p53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3" name="Google Shape;613;p53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4" name="Google Shape;614;p53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4"/>
          <p:cNvSpPr txBox="1">
            <a:spLocks noGrp="1"/>
          </p:cNvSpPr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20" name="Google Shape;620;p54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graphicFrame>
        <p:nvGraphicFramePr>
          <p:cNvPr id="621" name="Google Shape;621;p54"/>
          <p:cNvGraphicFramePr/>
          <p:nvPr/>
        </p:nvGraphicFramePr>
        <p:xfrm>
          <a:off x="855300" y="9968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{2A8B28E4-CABC-4F90-B23C-87529757FC98}</a:tableStyleId>
              </a:tblPr>
              <a:tblGrid>
                <a:gridCol w="83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79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C641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5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grpSp>
        <p:nvGrpSpPr>
          <p:cNvPr id="627" name="Google Shape;627;p55"/>
          <p:cNvGrpSpPr/>
          <p:nvPr/>
        </p:nvGrpSpPr>
        <p:grpSpPr>
          <a:xfrm>
            <a:off x="358968" y="339938"/>
            <a:ext cx="347107" cy="438984"/>
            <a:chOff x="584925" y="238125"/>
            <a:chExt cx="415200" cy="525100"/>
          </a:xfrm>
        </p:grpSpPr>
        <p:sp>
          <p:nvSpPr>
            <p:cNvPr id="628" name="Google Shape;628;p55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5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5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5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5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5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55"/>
          <p:cNvGrpSpPr/>
          <p:nvPr/>
        </p:nvGrpSpPr>
        <p:grpSpPr>
          <a:xfrm>
            <a:off x="910227" y="403725"/>
            <a:ext cx="371623" cy="309362"/>
            <a:chOff x="1244325" y="314425"/>
            <a:chExt cx="444525" cy="370050"/>
          </a:xfrm>
        </p:grpSpPr>
        <p:sp>
          <p:nvSpPr>
            <p:cNvPr id="635" name="Google Shape;635;p55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5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55"/>
          <p:cNvGrpSpPr/>
          <p:nvPr/>
        </p:nvGrpSpPr>
        <p:grpSpPr>
          <a:xfrm>
            <a:off x="1481925" y="402199"/>
            <a:ext cx="355300" cy="312413"/>
            <a:chOff x="1928175" y="312600"/>
            <a:chExt cx="425000" cy="373700"/>
          </a:xfrm>
        </p:grpSpPr>
        <p:sp>
          <p:nvSpPr>
            <p:cNvPr id="638" name="Google Shape;638;p55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5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" name="Google Shape;640;p55"/>
          <p:cNvSpPr/>
          <p:nvPr/>
        </p:nvSpPr>
        <p:spPr>
          <a:xfrm>
            <a:off x="2077702" y="3909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55"/>
          <p:cNvSpPr/>
          <p:nvPr/>
        </p:nvSpPr>
        <p:spPr>
          <a:xfrm>
            <a:off x="2661148" y="3920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" name="Google Shape;642;p55"/>
          <p:cNvGrpSpPr/>
          <p:nvPr/>
        </p:nvGrpSpPr>
        <p:grpSpPr>
          <a:xfrm>
            <a:off x="3145963" y="385876"/>
            <a:ext cx="408386" cy="345080"/>
            <a:chOff x="3918650" y="293075"/>
            <a:chExt cx="488500" cy="412775"/>
          </a:xfrm>
        </p:grpSpPr>
        <p:sp>
          <p:nvSpPr>
            <p:cNvPr id="643" name="Google Shape;643;p5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646;p55"/>
          <p:cNvGrpSpPr/>
          <p:nvPr/>
        </p:nvGrpSpPr>
        <p:grpSpPr>
          <a:xfrm>
            <a:off x="3745730" y="359835"/>
            <a:ext cx="335905" cy="397142"/>
            <a:chOff x="4636075" y="261925"/>
            <a:chExt cx="401800" cy="475050"/>
          </a:xfrm>
        </p:grpSpPr>
        <p:sp>
          <p:nvSpPr>
            <p:cNvPr id="647" name="Google Shape;647;p55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5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5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5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55"/>
          <p:cNvSpPr/>
          <p:nvPr/>
        </p:nvSpPr>
        <p:spPr>
          <a:xfrm>
            <a:off x="4284931" y="3904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2" name="Google Shape;652;p55"/>
          <p:cNvGrpSpPr/>
          <p:nvPr/>
        </p:nvGrpSpPr>
        <p:grpSpPr>
          <a:xfrm>
            <a:off x="4872282" y="393024"/>
            <a:ext cx="336908" cy="330262"/>
            <a:chOff x="5983625" y="301625"/>
            <a:chExt cx="403000" cy="395050"/>
          </a:xfrm>
        </p:grpSpPr>
        <p:sp>
          <p:nvSpPr>
            <p:cNvPr id="653" name="Google Shape;653;p55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5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5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5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5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5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5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5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5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5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5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5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5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5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5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5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5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5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5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5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55"/>
          <p:cNvGrpSpPr/>
          <p:nvPr/>
        </p:nvGrpSpPr>
        <p:grpSpPr>
          <a:xfrm>
            <a:off x="5438358" y="390453"/>
            <a:ext cx="331808" cy="331307"/>
            <a:chOff x="6660750" y="298550"/>
            <a:chExt cx="396900" cy="396300"/>
          </a:xfrm>
        </p:grpSpPr>
        <p:sp>
          <p:nvSpPr>
            <p:cNvPr id="674" name="Google Shape;674;p55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5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55"/>
          <p:cNvGrpSpPr/>
          <p:nvPr/>
        </p:nvGrpSpPr>
        <p:grpSpPr>
          <a:xfrm>
            <a:off x="358968" y="912138"/>
            <a:ext cx="347107" cy="420111"/>
            <a:chOff x="584925" y="922575"/>
            <a:chExt cx="415200" cy="502525"/>
          </a:xfrm>
        </p:grpSpPr>
        <p:sp>
          <p:nvSpPr>
            <p:cNvPr id="677" name="Google Shape;677;p55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5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5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55"/>
          <p:cNvGrpSpPr/>
          <p:nvPr/>
        </p:nvGrpSpPr>
        <p:grpSpPr>
          <a:xfrm>
            <a:off x="912275" y="902441"/>
            <a:ext cx="367547" cy="437980"/>
            <a:chOff x="1246775" y="910975"/>
            <a:chExt cx="439650" cy="523900"/>
          </a:xfrm>
        </p:grpSpPr>
        <p:sp>
          <p:nvSpPr>
            <p:cNvPr id="681" name="Google Shape;681;p55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5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5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55"/>
          <p:cNvGrpSpPr/>
          <p:nvPr/>
        </p:nvGrpSpPr>
        <p:grpSpPr>
          <a:xfrm>
            <a:off x="1480400" y="972874"/>
            <a:ext cx="358351" cy="298118"/>
            <a:chOff x="1926350" y="995225"/>
            <a:chExt cx="428650" cy="356600"/>
          </a:xfrm>
        </p:grpSpPr>
        <p:sp>
          <p:nvSpPr>
            <p:cNvPr id="685" name="Google Shape;685;p55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5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5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5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55"/>
          <p:cNvSpPr/>
          <p:nvPr/>
        </p:nvSpPr>
        <p:spPr>
          <a:xfrm>
            <a:off x="2048085" y="9478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55"/>
          <p:cNvSpPr/>
          <p:nvPr/>
        </p:nvSpPr>
        <p:spPr>
          <a:xfrm>
            <a:off x="2612156" y="9652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55"/>
          <p:cNvSpPr/>
          <p:nvPr/>
        </p:nvSpPr>
        <p:spPr>
          <a:xfrm>
            <a:off x="3180804" y="9678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55"/>
          <p:cNvSpPr/>
          <p:nvPr/>
        </p:nvSpPr>
        <p:spPr>
          <a:xfrm>
            <a:off x="3755576" y="9708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55"/>
          <p:cNvGrpSpPr/>
          <p:nvPr/>
        </p:nvGrpSpPr>
        <p:grpSpPr>
          <a:xfrm>
            <a:off x="4302631" y="950427"/>
            <a:ext cx="349155" cy="349657"/>
            <a:chOff x="5302225" y="968375"/>
            <a:chExt cx="417650" cy="418250"/>
          </a:xfrm>
        </p:grpSpPr>
        <p:sp>
          <p:nvSpPr>
            <p:cNvPr id="694" name="Google Shape;694;p55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5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55"/>
          <p:cNvGrpSpPr/>
          <p:nvPr/>
        </p:nvGrpSpPr>
        <p:grpSpPr>
          <a:xfrm>
            <a:off x="4824295" y="911114"/>
            <a:ext cx="432881" cy="421637"/>
            <a:chOff x="5926225" y="921350"/>
            <a:chExt cx="517800" cy="504350"/>
          </a:xfrm>
        </p:grpSpPr>
        <p:sp>
          <p:nvSpPr>
            <p:cNvPr id="697" name="Google Shape;697;p55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5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55"/>
          <p:cNvGrpSpPr/>
          <p:nvPr/>
        </p:nvGrpSpPr>
        <p:grpSpPr>
          <a:xfrm>
            <a:off x="5402118" y="919286"/>
            <a:ext cx="404290" cy="405314"/>
            <a:chOff x="6617400" y="931125"/>
            <a:chExt cx="483600" cy="484825"/>
          </a:xfrm>
        </p:grpSpPr>
        <p:sp>
          <p:nvSpPr>
            <p:cNvPr id="700" name="Google Shape;700;p55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5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55"/>
          <p:cNvGrpSpPr/>
          <p:nvPr/>
        </p:nvGrpSpPr>
        <p:grpSpPr>
          <a:xfrm>
            <a:off x="337525" y="1548648"/>
            <a:ext cx="389994" cy="273623"/>
            <a:chOff x="559275" y="1683950"/>
            <a:chExt cx="466500" cy="327300"/>
          </a:xfrm>
        </p:grpSpPr>
        <p:sp>
          <p:nvSpPr>
            <p:cNvPr id="703" name="Google Shape;703;p55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5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55"/>
          <p:cNvGrpSpPr/>
          <p:nvPr/>
        </p:nvGrpSpPr>
        <p:grpSpPr>
          <a:xfrm>
            <a:off x="901052" y="1494558"/>
            <a:ext cx="389994" cy="381822"/>
            <a:chOff x="1233350" y="1619250"/>
            <a:chExt cx="466500" cy="456725"/>
          </a:xfrm>
        </p:grpSpPr>
        <p:sp>
          <p:nvSpPr>
            <p:cNvPr id="706" name="Google Shape;706;p55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5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5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5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55"/>
          <p:cNvGrpSpPr/>
          <p:nvPr/>
        </p:nvGrpSpPr>
        <p:grpSpPr>
          <a:xfrm>
            <a:off x="1476826" y="1502709"/>
            <a:ext cx="365499" cy="365499"/>
            <a:chOff x="1922075" y="1629000"/>
            <a:chExt cx="437200" cy="437200"/>
          </a:xfrm>
        </p:grpSpPr>
        <p:sp>
          <p:nvSpPr>
            <p:cNvPr id="711" name="Google Shape;711;p55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5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55"/>
          <p:cNvGrpSpPr/>
          <p:nvPr/>
        </p:nvGrpSpPr>
        <p:grpSpPr>
          <a:xfrm>
            <a:off x="2038827" y="1501184"/>
            <a:ext cx="368551" cy="368551"/>
            <a:chOff x="2594325" y="1627175"/>
            <a:chExt cx="440850" cy="440850"/>
          </a:xfrm>
        </p:grpSpPr>
        <p:sp>
          <p:nvSpPr>
            <p:cNvPr id="714" name="Google Shape;714;p55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5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5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" name="Google Shape;717;p55"/>
          <p:cNvSpPr/>
          <p:nvPr/>
        </p:nvSpPr>
        <p:spPr>
          <a:xfrm>
            <a:off x="2618782" y="15175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55"/>
          <p:cNvGrpSpPr/>
          <p:nvPr/>
        </p:nvGrpSpPr>
        <p:grpSpPr>
          <a:xfrm>
            <a:off x="3200595" y="1473617"/>
            <a:ext cx="299121" cy="423685"/>
            <a:chOff x="3984000" y="1594200"/>
            <a:chExt cx="357800" cy="506800"/>
          </a:xfrm>
        </p:grpSpPr>
        <p:sp>
          <p:nvSpPr>
            <p:cNvPr id="719" name="Google Shape;719;p55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5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55"/>
          <p:cNvGrpSpPr/>
          <p:nvPr/>
        </p:nvGrpSpPr>
        <p:grpSpPr>
          <a:xfrm>
            <a:off x="3716637" y="1564469"/>
            <a:ext cx="394090" cy="241980"/>
            <a:chOff x="4601275" y="1702875"/>
            <a:chExt cx="471400" cy="289450"/>
          </a:xfrm>
        </p:grpSpPr>
        <p:sp>
          <p:nvSpPr>
            <p:cNvPr id="722" name="Google Shape;722;p55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5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5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5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5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55"/>
          <p:cNvGrpSpPr/>
          <p:nvPr/>
        </p:nvGrpSpPr>
        <p:grpSpPr>
          <a:xfrm>
            <a:off x="4299057" y="1505259"/>
            <a:ext cx="356303" cy="360400"/>
            <a:chOff x="5297950" y="1632050"/>
            <a:chExt cx="426200" cy="431100"/>
          </a:xfrm>
        </p:grpSpPr>
        <p:sp>
          <p:nvSpPr>
            <p:cNvPr id="728" name="Google Shape;728;p55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5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55"/>
          <p:cNvGrpSpPr/>
          <p:nvPr/>
        </p:nvGrpSpPr>
        <p:grpSpPr>
          <a:xfrm>
            <a:off x="4861560" y="1494558"/>
            <a:ext cx="358351" cy="381822"/>
            <a:chOff x="5970800" y="1619250"/>
            <a:chExt cx="428650" cy="456725"/>
          </a:xfrm>
        </p:grpSpPr>
        <p:sp>
          <p:nvSpPr>
            <p:cNvPr id="731" name="Google Shape;731;p55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5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5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5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5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55"/>
          <p:cNvGrpSpPr/>
          <p:nvPr/>
        </p:nvGrpSpPr>
        <p:grpSpPr>
          <a:xfrm>
            <a:off x="5408764" y="1489960"/>
            <a:ext cx="401719" cy="366502"/>
            <a:chOff x="6625350" y="1613750"/>
            <a:chExt cx="480525" cy="438400"/>
          </a:xfrm>
        </p:grpSpPr>
        <p:sp>
          <p:nvSpPr>
            <p:cNvPr id="737" name="Google Shape;737;p55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5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5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5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55"/>
          <p:cNvGrpSpPr/>
          <p:nvPr/>
        </p:nvGrpSpPr>
        <p:grpSpPr>
          <a:xfrm>
            <a:off x="380913" y="2086154"/>
            <a:ext cx="303217" cy="325685"/>
            <a:chOff x="611175" y="2326900"/>
            <a:chExt cx="362700" cy="389575"/>
          </a:xfrm>
        </p:grpSpPr>
        <p:sp>
          <p:nvSpPr>
            <p:cNvPr id="743" name="Google Shape;743;p55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5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5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5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" name="Google Shape;747;p55"/>
          <p:cNvSpPr/>
          <p:nvPr/>
        </p:nvSpPr>
        <p:spPr>
          <a:xfrm>
            <a:off x="936309" y="20892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55"/>
          <p:cNvSpPr/>
          <p:nvPr/>
        </p:nvSpPr>
        <p:spPr>
          <a:xfrm>
            <a:off x="1499857" y="20892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55"/>
          <p:cNvSpPr/>
          <p:nvPr/>
        </p:nvSpPr>
        <p:spPr>
          <a:xfrm>
            <a:off x="2063406" y="20892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" name="Google Shape;750;p55"/>
          <p:cNvGrpSpPr/>
          <p:nvPr/>
        </p:nvGrpSpPr>
        <p:grpSpPr>
          <a:xfrm>
            <a:off x="2701378" y="2034092"/>
            <a:ext cx="170502" cy="425733"/>
            <a:chOff x="3386850" y="2264625"/>
            <a:chExt cx="203950" cy="509250"/>
          </a:xfrm>
        </p:grpSpPr>
        <p:sp>
          <p:nvSpPr>
            <p:cNvPr id="751" name="Google Shape;751;p55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5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753;p55"/>
          <p:cNvGrpSpPr/>
          <p:nvPr/>
        </p:nvGrpSpPr>
        <p:grpSpPr>
          <a:xfrm>
            <a:off x="3843751" y="2088202"/>
            <a:ext cx="139863" cy="317513"/>
            <a:chOff x="4753325" y="2329350"/>
            <a:chExt cx="167300" cy="379800"/>
          </a:xfrm>
        </p:grpSpPr>
        <p:sp>
          <p:nvSpPr>
            <p:cNvPr id="754" name="Google Shape;754;p55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5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55"/>
          <p:cNvGrpSpPr/>
          <p:nvPr/>
        </p:nvGrpSpPr>
        <p:grpSpPr>
          <a:xfrm>
            <a:off x="3277653" y="2036119"/>
            <a:ext cx="145004" cy="421657"/>
            <a:chOff x="4076175" y="2267050"/>
            <a:chExt cx="173450" cy="504375"/>
          </a:xfrm>
        </p:grpSpPr>
        <p:sp>
          <p:nvSpPr>
            <p:cNvPr id="757" name="Google Shape;757;p55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5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55"/>
          <p:cNvSpPr/>
          <p:nvPr/>
        </p:nvSpPr>
        <p:spPr>
          <a:xfrm>
            <a:off x="4317599" y="20806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55"/>
          <p:cNvGrpSpPr/>
          <p:nvPr/>
        </p:nvGrpSpPr>
        <p:grpSpPr>
          <a:xfrm>
            <a:off x="4865134" y="2086655"/>
            <a:ext cx="351204" cy="324661"/>
            <a:chOff x="5975075" y="2327500"/>
            <a:chExt cx="420100" cy="388350"/>
          </a:xfrm>
        </p:grpSpPr>
        <p:sp>
          <p:nvSpPr>
            <p:cNvPr id="761" name="Google Shape;761;p55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5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" name="Google Shape;763;p55"/>
          <p:cNvGrpSpPr/>
          <p:nvPr/>
        </p:nvGrpSpPr>
        <p:grpSpPr>
          <a:xfrm>
            <a:off x="5496544" y="2076958"/>
            <a:ext cx="215437" cy="351204"/>
            <a:chOff x="6730350" y="2315900"/>
            <a:chExt cx="257700" cy="420100"/>
          </a:xfrm>
        </p:grpSpPr>
        <p:sp>
          <p:nvSpPr>
            <p:cNvPr id="764" name="Google Shape;764;p5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5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5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5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55"/>
          <p:cNvGrpSpPr/>
          <p:nvPr/>
        </p:nvGrpSpPr>
        <p:grpSpPr>
          <a:xfrm>
            <a:off x="477889" y="2613440"/>
            <a:ext cx="109265" cy="398166"/>
            <a:chOff x="727175" y="2957625"/>
            <a:chExt cx="130700" cy="476275"/>
          </a:xfrm>
        </p:grpSpPr>
        <p:sp>
          <p:nvSpPr>
            <p:cNvPr id="770" name="Google Shape;770;p55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5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2" name="Google Shape;772;p55"/>
          <p:cNvSpPr/>
          <p:nvPr/>
        </p:nvSpPr>
        <p:spPr>
          <a:xfrm>
            <a:off x="1492208" y="2597714"/>
            <a:ext cx="334860" cy="429808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55"/>
          <p:cNvSpPr/>
          <p:nvPr/>
        </p:nvSpPr>
        <p:spPr>
          <a:xfrm>
            <a:off x="972049" y="2597714"/>
            <a:ext cx="248083" cy="429808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2029631" y="2626189"/>
            <a:ext cx="386943" cy="372647"/>
            <a:chOff x="2583325" y="2972875"/>
            <a:chExt cx="462850" cy="445750"/>
          </a:xfrm>
        </p:grpSpPr>
        <p:sp>
          <p:nvSpPr>
            <p:cNvPr id="775" name="Google Shape;775;p55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5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55"/>
          <p:cNvGrpSpPr/>
          <p:nvPr/>
        </p:nvGrpSpPr>
        <p:grpSpPr>
          <a:xfrm>
            <a:off x="2579886" y="2681846"/>
            <a:ext cx="413486" cy="261354"/>
            <a:chOff x="3241525" y="3039450"/>
            <a:chExt cx="494600" cy="312625"/>
          </a:xfrm>
        </p:grpSpPr>
        <p:sp>
          <p:nvSpPr>
            <p:cNvPr id="778" name="Google Shape;778;p55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5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" name="Google Shape;780;p55"/>
          <p:cNvSpPr/>
          <p:nvPr/>
        </p:nvSpPr>
        <p:spPr>
          <a:xfrm>
            <a:off x="3736180" y="26349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1" name="Google Shape;781;p55"/>
          <p:cNvGrpSpPr/>
          <p:nvPr/>
        </p:nvGrpSpPr>
        <p:grpSpPr>
          <a:xfrm>
            <a:off x="4263318" y="2654279"/>
            <a:ext cx="427781" cy="316489"/>
            <a:chOff x="5255200" y="3006475"/>
            <a:chExt cx="511700" cy="378575"/>
          </a:xfrm>
        </p:grpSpPr>
        <p:sp>
          <p:nvSpPr>
            <p:cNvPr id="782" name="Google Shape;782;p55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5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55"/>
          <p:cNvGrpSpPr/>
          <p:nvPr/>
        </p:nvGrpSpPr>
        <p:grpSpPr>
          <a:xfrm>
            <a:off x="3177104" y="2635907"/>
            <a:ext cx="346104" cy="353231"/>
            <a:chOff x="3955900" y="2984500"/>
            <a:chExt cx="414000" cy="422525"/>
          </a:xfrm>
        </p:grpSpPr>
        <p:sp>
          <p:nvSpPr>
            <p:cNvPr id="785" name="Google Shape;785;p55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5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5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55"/>
          <p:cNvSpPr/>
          <p:nvPr/>
        </p:nvSpPr>
        <p:spPr>
          <a:xfrm>
            <a:off x="341117" y="3224048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55"/>
          <p:cNvSpPr/>
          <p:nvPr/>
        </p:nvSpPr>
        <p:spPr>
          <a:xfrm>
            <a:off x="4906165" y="26186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0" name="Google Shape;790;p55"/>
          <p:cNvGrpSpPr/>
          <p:nvPr/>
        </p:nvGrpSpPr>
        <p:grpSpPr>
          <a:xfrm>
            <a:off x="5472049" y="2630787"/>
            <a:ext cx="264427" cy="375719"/>
            <a:chOff x="6701050" y="2978375"/>
            <a:chExt cx="316300" cy="449425"/>
          </a:xfrm>
        </p:grpSpPr>
        <p:sp>
          <p:nvSpPr>
            <p:cNvPr id="791" name="Google Shape;791;p55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5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55"/>
          <p:cNvGrpSpPr/>
          <p:nvPr/>
        </p:nvGrpSpPr>
        <p:grpSpPr>
          <a:xfrm>
            <a:off x="907677" y="3249448"/>
            <a:ext cx="376743" cy="253204"/>
            <a:chOff x="1241275" y="3718400"/>
            <a:chExt cx="450650" cy="302875"/>
          </a:xfrm>
        </p:grpSpPr>
        <p:sp>
          <p:nvSpPr>
            <p:cNvPr id="794" name="Google Shape;794;p55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5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5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5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55"/>
          <p:cNvGrpSpPr/>
          <p:nvPr/>
        </p:nvGrpSpPr>
        <p:grpSpPr>
          <a:xfrm>
            <a:off x="1476324" y="3230053"/>
            <a:ext cx="366502" cy="292496"/>
            <a:chOff x="1921475" y="3695200"/>
            <a:chExt cx="438400" cy="349875"/>
          </a:xfrm>
        </p:grpSpPr>
        <p:sp>
          <p:nvSpPr>
            <p:cNvPr id="799" name="Google Shape;799;p55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5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5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55"/>
          <p:cNvGrpSpPr/>
          <p:nvPr/>
        </p:nvGrpSpPr>
        <p:grpSpPr>
          <a:xfrm>
            <a:off x="2043425" y="3225455"/>
            <a:ext cx="359355" cy="301190"/>
            <a:chOff x="2599825" y="3689700"/>
            <a:chExt cx="429850" cy="360275"/>
          </a:xfrm>
        </p:grpSpPr>
        <p:sp>
          <p:nvSpPr>
            <p:cNvPr id="803" name="Google Shape;803;p55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5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55"/>
          <p:cNvGrpSpPr/>
          <p:nvPr/>
        </p:nvGrpSpPr>
        <p:grpSpPr>
          <a:xfrm>
            <a:off x="2624299" y="3194314"/>
            <a:ext cx="324661" cy="338956"/>
            <a:chOff x="3294650" y="3652450"/>
            <a:chExt cx="388350" cy="405450"/>
          </a:xfrm>
        </p:grpSpPr>
        <p:sp>
          <p:nvSpPr>
            <p:cNvPr id="806" name="Google Shape;806;p55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5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5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55"/>
          <p:cNvGrpSpPr/>
          <p:nvPr/>
        </p:nvGrpSpPr>
        <p:grpSpPr>
          <a:xfrm>
            <a:off x="3160781" y="3237200"/>
            <a:ext cx="378750" cy="277698"/>
            <a:chOff x="3936375" y="3703750"/>
            <a:chExt cx="453050" cy="332175"/>
          </a:xfrm>
        </p:grpSpPr>
        <p:sp>
          <p:nvSpPr>
            <p:cNvPr id="810" name="Google Shape;810;p55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5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5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5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5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55"/>
          <p:cNvGrpSpPr/>
          <p:nvPr/>
        </p:nvGrpSpPr>
        <p:grpSpPr>
          <a:xfrm>
            <a:off x="3724307" y="3237200"/>
            <a:ext cx="378750" cy="277698"/>
            <a:chOff x="4610450" y="3703750"/>
            <a:chExt cx="453050" cy="332175"/>
          </a:xfrm>
        </p:grpSpPr>
        <p:sp>
          <p:nvSpPr>
            <p:cNvPr id="816" name="Google Shape;816;p55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5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55"/>
          <p:cNvGrpSpPr/>
          <p:nvPr/>
        </p:nvGrpSpPr>
        <p:grpSpPr>
          <a:xfrm>
            <a:off x="4301106" y="3209132"/>
            <a:ext cx="352207" cy="333836"/>
            <a:chOff x="5300400" y="3670175"/>
            <a:chExt cx="421300" cy="399325"/>
          </a:xfrm>
        </p:grpSpPr>
        <p:sp>
          <p:nvSpPr>
            <p:cNvPr id="819" name="Google Shape;819;p55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5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5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5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5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" name="Google Shape;824;p55"/>
          <p:cNvSpPr/>
          <p:nvPr/>
        </p:nvSpPr>
        <p:spPr>
          <a:xfrm>
            <a:off x="4844905" y="31801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5" name="Google Shape;825;p55"/>
          <p:cNvGrpSpPr/>
          <p:nvPr/>
        </p:nvGrpSpPr>
        <p:grpSpPr>
          <a:xfrm>
            <a:off x="5433259" y="3205035"/>
            <a:ext cx="342008" cy="342029"/>
            <a:chOff x="6654650" y="3665275"/>
            <a:chExt cx="409100" cy="409125"/>
          </a:xfrm>
        </p:grpSpPr>
        <p:sp>
          <p:nvSpPr>
            <p:cNvPr id="826" name="Google Shape;826;p55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5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55"/>
          <p:cNvGrpSpPr/>
          <p:nvPr/>
        </p:nvGrpSpPr>
        <p:grpSpPr>
          <a:xfrm>
            <a:off x="347223" y="3754266"/>
            <a:ext cx="370599" cy="370620"/>
            <a:chOff x="570875" y="4322250"/>
            <a:chExt cx="443300" cy="443325"/>
          </a:xfrm>
        </p:grpSpPr>
        <p:sp>
          <p:nvSpPr>
            <p:cNvPr id="829" name="Google Shape;829;p55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5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5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5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" name="Google Shape;833;p55"/>
          <p:cNvSpPr/>
          <p:nvPr/>
        </p:nvSpPr>
        <p:spPr>
          <a:xfrm>
            <a:off x="895469" y="38263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55"/>
          <p:cNvGrpSpPr/>
          <p:nvPr/>
        </p:nvGrpSpPr>
        <p:grpSpPr>
          <a:xfrm>
            <a:off x="1524812" y="3726720"/>
            <a:ext cx="269526" cy="425712"/>
            <a:chOff x="1979475" y="4289300"/>
            <a:chExt cx="322400" cy="509225"/>
          </a:xfrm>
        </p:grpSpPr>
        <p:sp>
          <p:nvSpPr>
            <p:cNvPr id="835" name="Google Shape;835;p55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5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5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55"/>
          <p:cNvGrpSpPr/>
          <p:nvPr/>
        </p:nvGrpSpPr>
        <p:grpSpPr>
          <a:xfrm>
            <a:off x="2064346" y="3732321"/>
            <a:ext cx="318014" cy="414510"/>
            <a:chOff x="2624850" y="4296000"/>
            <a:chExt cx="380400" cy="495825"/>
          </a:xfrm>
        </p:grpSpPr>
        <p:sp>
          <p:nvSpPr>
            <p:cNvPr id="839" name="Google Shape;839;p55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5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5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55"/>
          <p:cNvSpPr/>
          <p:nvPr/>
        </p:nvSpPr>
        <p:spPr>
          <a:xfrm>
            <a:off x="3180303" y="37697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55"/>
          <p:cNvSpPr/>
          <p:nvPr/>
        </p:nvSpPr>
        <p:spPr>
          <a:xfrm>
            <a:off x="2616754" y="3791171"/>
            <a:ext cx="339959" cy="297093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55"/>
          <p:cNvSpPr/>
          <p:nvPr/>
        </p:nvSpPr>
        <p:spPr>
          <a:xfrm>
            <a:off x="3742304" y="37682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5" name="Google Shape;845;p55"/>
          <p:cNvGrpSpPr/>
          <p:nvPr/>
        </p:nvGrpSpPr>
        <p:grpSpPr>
          <a:xfrm>
            <a:off x="4280686" y="3773160"/>
            <a:ext cx="393045" cy="332833"/>
            <a:chOff x="5275975" y="4344850"/>
            <a:chExt cx="470150" cy="398125"/>
          </a:xfrm>
        </p:grpSpPr>
        <p:sp>
          <p:nvSpPr>
            <p:cNvPr id="846" name="Google Shape;846;p55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5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5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55"/>
          <p:cNvSpPr/>
          <p:nvPr/>
        </p:nvSpPr>
        <p:spPr>
          <a:xfrm>
            <a:off x="4864301" y="37631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55"/>
          <p:cNvGrpSpPr/>
          <p:nvPr/>
        </p:nvGrpSpPr>
        <p:grpSpPr>
          <a:xfrm>
            <a:off x="5423038" y="3746115"/>
            <a:ext cx="362448" cy="386922"/>
            <a:chOff x="6642425" y="4312500"/>
            <a:chExt cx="433550" cy="462825"/>
          </a:xfrm>
        </p:grpSpPr>
        <p:sp>
          <p:nvSpPr>
            <p:cNvPr id="851" name="Google Shape;851;p55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5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5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55"/>
          <p:cNvSpPr/>
          <p:nvPr/>
        </p:nvSpPr>
        <p:spPr>
          <a:xfrm>
            <a:off x="299775" y="43659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5" name="Google Shape;855;p55"/>
          <p:cNvGrpSpPr/>
          <p:nvPr/>
        </p:nvGrpSpPr>
        <p:grpSpPr>
          <a:xfrm>
            <a:off x="910227" y="4320364"/>
            <a:ext cx="371623" cy="365499"/>
            <a:chOff x="1244325" y="4999400"/>
            <a:chExt cx="444525" cy="437200"/>
          </a:xfrm>
        </p:grpSpPr>
        <p:sp>
          <p:nvSpPr>
            <p:cNvPr id="856" name="Google Shape;856;p55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5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5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5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5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55"/>
          <p:cNvGrpSpPr/>
          <p:nvPr/>
        </p:nvGrpSpPr>
        <p:grpSpPr>
          <a:xfrm>
            <a:off x="1506943" y="4308618"/>
            <a:ext cx="305265" cy="388970"/>
            <a:chOff x="1958100" y="4985350"/>
            <a:chExt cx="365150" cy="465275"/>
          </a:xfrm>
        </p:grpSpPr>
        <p:sp>
          <p:nvSpPr>
            <p:cNvPr id="862" name="Google Shape;862;p55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5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5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55"/>
          <p:cNvGrpSpPr/>
          <p:nvPr/>
        </p:nvGrpSpPr>
        <p:grpSpPr>
          <a:xfrm>
            <a:off x="2048002" y="4323415"/>
            <a:ext cx="350200" cy="359877"/>
            <a:chOff x="2605300" y="5003050"/>
            <a:chExt cx="418900" cy="430475"/>
          </a:xfrm>
        </p:grpSpPr>
        <p:sp>
          <p:nvSpPr>
            <p:cNvPr id="866" name="Google Shape;866;p55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5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5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55"/>
          <p:cNvGrpSpPr/>
          <p:nvPr/>
        </p:nvGrpSpPr>
        <p:grpSpPr>
          <a:xfrm>
            <a:off x="2577336" y="4331086"/>
            <a:ext cx="418585" cy="344056"/>
            <a:chOff x="3238475" y="5012225"/>
            <a:chExt cx="500700" cy="411550"/>
          </a:xfrm>
        </p:grpSpPr>
        <p:sp>
          <p:nvSpPr>
            <p:cNvPr id="870" name="Google Shape;870;p55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5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5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5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5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55"/>
          <p:cNvGrpSpPr/>
          <p:nvPr/>
        </p:nvGrpSpPr>
        <p:grpSpPr>
          <a:xfrm>
            <a:off x="3683970" y="4294322"/>
            <a:ext cx="459424" cy="417561"/>
            <a:chOff x="4562200" y="4968250"/>
            <a:chExt cx="549550" cy="499475"/>
          </a:xfrm>
        </p:grpSpPr>
        <p:sp>
          <p:nvSpPr>
            <p:cNvPr id="876" name="Google Shape;876;p55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5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5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5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5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55"/>
          <p:cNvGrpSpPr/>
          <p:nvPr/>
        </p:nvGrpSpPr>
        <p:grpSpPr>
          <a:xfrm>
            <a:off x="3190898" y="4317814"/>
            <a:ext cx="318516" cy="370076"/>
            <a:chOff x="3972400" y="4996350"/>
            <a:chExt cx="381000" cy="442675"/>
          </a:xfrm>
        </p:grpSpPr>
        <p:sp>
          <p:nvSpPr>
            <p:cNvPr id="882" name="Google Shape;882;p55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5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" name="Google Shape;884;p55"/>
          <p:cNvGrpSpPr/>
          <p:nvPr/>
        </p:nvGrpSpPr>
        <p:grpSpPr>
          <a:xfrm>
            <a:off x="4251593" y="4286673"/>
            <a:ext cx="451252" cy="432860"/>
            <a:chOff x="5241175" y="4959100"/>
            <a:chExt cx="539775" cy="517775"/>
          </a:xfrm>
        </p:grpSpPr>
        <p:sp>
          <p:nvSpPr>
            <p:cNvPr id="885" name="Google Shape;885;p5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1" name="Google Shape;891;p55"/>
          <p:cNvSpPr/>
          <p:nvPr/>
        </p:nvSpPr>
        <p:spPr>
          <a:xfrm>
            <a:off x="4842355" y="43935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2" name="Google Shape;892;p55"/>
          <p:cNvGrpSpPr/>
          <p:nvPr/>
        </p:nvGrpSpPr>
        <p:grpSpPr>
          <a:xfrm>
            <a:off x="5458777" y="4350982"/>
            <a:ext cx="289444" cy="332832"/>
            <a:chOff x="6685175" y="5036025"/>
            <a:chExt cx="346225" cy="398125"/>
          </a:xfrm>
        </p:grpSpPr>
        <p:sp>
          <p:nvSpPr>
            <p:cNvPr id="893" name="Google Shape;893;p55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5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5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5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5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55"/>
          <p:cNvGrpSpPr/>
          <p:nvPr/>
        </p:nvGrpSpPr>
        <p:grpSpPr>
          <a:xfrm>
            <a:off x="6359618" y="1875199"/>
            <a:ext cx="432570" cy="421334"/>
            <a:chOff x="5926225" y="921350"/>
            <a:chExt cx="517800" cy="504350"/>
          </a:xfrm>
        </p:grpSpPr>
        <p:sp>
          <p:nvSpPr>
            <p:cNvPr id="899" name="Google Shape;899;p55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00" name="Google Shape;900;p55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01" name="Google Shape;901;p55"/>
          <p:cNvSpPr/>
          <p:nvPr/>
        </p:nvSpPr>
        <p:spPr>
          <a:xfrm>
            <a:off x="6553538" y="21112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2" name="Google Shape;902;p55"/>
          <p:cNvGrpSpPr/>
          <p:nvPr/>
        </p:nvGrpSpPr>
        <p:grpSpPr>
          <a:xfrm>
            <a:off x="7244605" y="1854579"/>
            <a:ext cx="432570" cy="421334"/>
            <a:chOff x="5926225" y="921350"/>
            <a:chExt cx="517800" cy="504350"/>
          </a:xfrm>
        </p:grpSpPr>
        <p:sp>
          <p:nvSpPr>
            <p:cNvPr id="903" name="Google Shape;903;p55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5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" name="Google Shape;905;p55"/>
          <p:cNvSpPr/>
          <p:nvPr/>
        </p:nvSpPr>
        <p:spPr>
          <a:xfrm>
            <a:off x="7438526" y="20906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55"/>
          <p:cNvGrpSpPr/>
          <p:nvPr/>
        </p:nvGrpSpPr>
        <p:grpSpPr>
          <a:xfrm>
            <a:off x="6359885" y="2603621"/>
            <a:ext cx="1075937" cy="1047989"/>
            <a:chOff x="5926225" y="921350"/>
            <a:chExt cx="517800" cy="504350"/>
          </a:xfrm>
        </p:grpSpPr>
        <p:sp>
          <p:nvSpPr>
            <p:cNvPr id="907" name="Google Shape;907;p55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5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55"/>
          <p:cNvSpPr/>
          <p:nvPr/>
        </p:nvSpPr>
        <p:spPr>
          <a:xfrm>
            <a:off x="6842198" y="31907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55"/>
          <p:cNvSpPr txBox="1"/>
          <p:nvPr/>
        </p:nvSpPr>
        <p:spPr>
          <a:xfrm>
            <a:off x="6248575" y="3096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means that you can: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Resize them without losing quality.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Change fill color and opacity.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Change line color, width and style.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Isn’t that nice? :)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Examples: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1" name="Google Shape;911;p55"/>
          <p:cNvSpPr txBox="1">
            <a:spLocks noGrp="1"/>
          </p:cNvSpPr>
          <p:nvPr>
            <p:ph type="body" idx="4294967295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2"/>
                </a:solidFill>
              </a:rPr>
              <a:t>Find more icons at </a:t>
            </a:r>
            <a:r>
              <a:rPr lang="en" sz="9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6" name="Google Shape;916;p56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17" name="Google Shape;917;p56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56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56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56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56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56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56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24" name="Google Shape;924;p56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56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56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56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8" name="Google Shape;928;p56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29" name="Google Shape;929;p56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56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56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56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33" name="Google Shape;933;p56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56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39" name="Google Shape;939;p56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6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56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56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43" name="Google Shape;943;p56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6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6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56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56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48" name="Google Shape;948;p56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56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56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56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56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56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54" name="Google Shape;954;p56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56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56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56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56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56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56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61" name="Google Shape;961;p56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6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56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64" name="Google Shape;964;p56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56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56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56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68" name="Google Shape;968;p56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6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56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56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6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6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56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75" name="Google Shape;975;p56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6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6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6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6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56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81" name="Google Shape;981;p56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6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6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56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85" name="Google Shape;985;p56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86" name="Google Shape;986;p56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56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56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56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56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56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56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56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56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56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6" name="Google Shape;996;p56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6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6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56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6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6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56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03" name="Google Shape;1003;p56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6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6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6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56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08" name="Google Shape;1008;p56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6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6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6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6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56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14" name="Google Shape;1014;p56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6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6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6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6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6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56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21" name="Google Shape;1021;p56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6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6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6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56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26" name="Google Shape;1026;p56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6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6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6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56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31" name="Google Shape;1031;p56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6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6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6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56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6" name="Google Shape;1036;p56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37" name="Google Shape;1037;p5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5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5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5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5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5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5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5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5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5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7" name="Google Shape;1047;p56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48" name="Google Shape;1048;p56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6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6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1" name="Google Shape;1051;p56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2" name="Google Shape;1052;p5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5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5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5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5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5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5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5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5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5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2" name="Google Shape;1062;p56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63" name="Google Shape;1063;p56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6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6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6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7" name="Google Shape;1067;p56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68" name="Google Shape;1068;p5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5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5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5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5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5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5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5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5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5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8" name="Google Shape;1078;p56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79" name="Google Shape;1079;p56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6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56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6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6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6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56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87" name="Google Shape;1087;p56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6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6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6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56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92" name="Google Shape;1092;p56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6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6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6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6" name="Google Shape;1096;p56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97" name="Google Shape;1097;p56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6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6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6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6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56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03" name="Google Shape;1103;p56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6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6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6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6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6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56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10" name="Google Shape;1110;p56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6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6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56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14" name="Google Shape;1114;p56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6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6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6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6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56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20" name="Google Shape;1120;p56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6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6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6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6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6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56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27" name="Google Shape;1127;p56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6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6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p56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31" name="Google Shape;1131;p56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6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6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6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5" name="Google Shape;1135;p56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36" name="Google Shape;1136;p56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6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6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6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6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6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56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43" name="Google Shape;1143;p56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6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6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6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6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6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6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56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51" name="Google Shape;1151;p56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6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6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6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56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56" name="Google Shape;1156;p56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6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6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56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60" name="Google Shape;1160;p56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6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6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56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64" name="Google Shape;1164;p56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6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6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6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8" name="Google Shape;1168;p56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69" name="Google Shape;1169;p56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6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6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6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56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74" name="Google Shape;1174;p56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6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6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56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80" name="Google Shape;1180;p56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6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6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6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6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6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87" name="Google Shape;1187;p56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6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6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6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56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95" name="Google Shape;1195;p56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6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6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6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6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6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6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6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6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6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6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6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6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08" name="Google Shape;1208;p56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6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6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6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56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13" name="Google Shape;1213;p56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6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6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56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17" name="Google Shape;1217;p56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6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6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6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6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6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56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24" name="Google Shape;1224;p56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6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6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6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6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6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6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6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56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33" name="Google Shape;1233;p56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6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6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6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6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6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6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6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6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6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6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6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56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46" name="Google Shape;1246;p56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6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6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6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6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6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6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6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6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6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6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6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56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59" name="Google Shape;1259;p56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6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6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6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6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6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6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6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6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6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56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72" name="Google Shape;1272;p56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6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6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6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6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6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56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79" name="Google Shape;1279;p56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6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6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6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6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6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6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4" name="Google Shape;1294;p56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95" name="Google Shape;1295;p56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96" name="Google Shape;1296;p56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56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56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9" name="Google Shape;1299;p56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00" name="Google Shape;1300;p56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56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56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3" name="Google Shape;1303;p56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04" name="Google Shape;1304;p56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56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56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7" name="Google Shape;1307;p56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08" name="Google Shape;1308;p56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56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56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1" name="Google Shape;1311;p56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12" name="Google Shape;1312;p56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6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6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6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6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6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6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6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56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21" name="Google Shape;1321;p56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6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6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6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6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6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6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6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6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6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6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6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6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6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6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6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6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6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6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6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6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6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6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6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56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46" name="Google Shape;1346;p56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47" name="Google Shape;1347;p5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5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9" name="Google Shape;1349;p56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50" name="Google Shape;1350;p5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5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56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53" name="Google Shape;1353;p5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5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5" name="Google Shape;1355;p56"/>
          <p:cNvSpPr txBox="1">
            <a:spLocks noGrp="1"/>
          </p:cNvSpPr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56" name="Google Shape;1356;p56"/>
          <p:cNvSpPr txBox="1">
            <a:spLocks noGrp="1"/>
          </p:cNvSpPr>
          <p:nvPr>
            <p:ph type="sldNum" idx="12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pSp>
        <p:nvGrpSpPr>
          <p:cNvPr id="1357" name="Google Shape;1357;p56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58" name="Google Shape;1358;p56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6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6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6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57"/>
          <p:cNvSpPr txBox="1"/>
          <p:nvPr/>
        </p:nvSpPr>
        <p:spPr>
          <a:xfrm>
            <a:off x="884075" y="628550"/>
            <a:ext cx="79566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Now you can use any emoji as an icon!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 of course it resizes without losing quality and you can change the color.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How? Follow Google instructions </a:t>
            </a:r>
            <a:r>
              <a:rPr lang="en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https://twitter.com/googledocs/status/730087240156643328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7" name="Google Shape;1367;p57"/>
          <p:cNvSpPr txBox="1"/>
          <p:nvPr/>
        </p:nvSpPr>
        <p:spPr>
          <a:xfrm>
            <a:off x="808100" y="2352188"/>
            <a:ext cx="7729800" cy="19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3000">
                <a:solidFill>
                  <a:srgbClr val="FFFFFF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 and many more...</a:t>
            </a:r>
            <a:endParaRPr sz="3000">
              <a:solidFill>
                <a:srgbClr val="FFFFFF"/>
              </a:solidFill>
              <a:highlight>
                <a:schemeClr val="dk2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8" name="Google Shape;1368;p57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" name="Google Shape;1373;p5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p5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75" name="Google Shape;1375;p5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76" name="Google Shape;1376;p5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77" name="Google Shape;1377;p5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8" name="Google Shape;1378;p5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9" name="Google Shape;1379;p5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80" name="Google Shape;1380;p5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1" name="Google Shape;1381;p5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2" name="Google Shape;1382;p5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83" name="Google Shape;1383;p5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4" name="Google Shape;1384;p5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5" name="Google Shape;1385;p5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86" name="Google Shape;1386;p5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7" name="Google Shape;1387;p5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ctrTitle"/>
          </p:nvPr>
        </p:nvSpPr>
        <p:spPr>
          <a:xfrm>
            <a:off x="884075" y="2166316"/>
            <a:ext cx="56601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Transition headline</a:t>
            </a:r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ubTitle" idx="1"/>
          </p:nvPr>
        </p:nvSpPr>
        <p:spPr>
          <a:xfrm>
            <a:off x="884073" y="2725763"/>
            <a:ext cx="5660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4294967295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1624650" y="2161800"/>
            <a:ext cx="5894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4345650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◍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◍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◍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ctrTitle" idx="4294967295"/>
          </p:nvPr>
        </p:nvSpPr>
        <p:spPr>
          <a:xfrm>
            <a:off x="1747800" y="1705646"/>
            <a:ext cx="5648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BIG CONCEPT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subTitle" idx="4294967295"/>
          </p:nvPr>
        </p:nvSpPr>
        <p:spPr>
          <a:xfrm>
            <a:off x="1747800" y="2647178"/>
            <a:ext cx="5648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3973525" y="586750"/>
            <a:ext cx="1196948" cy="1160965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2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2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3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sldNum" idx="12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iel template">
  <a:themeElements>
    <a:clrScheme name="Custom 347">
      <a:dk1>
        <a:srgbClr val="666666"/>
      </a:dk1>
      <a:lt1>
        <a:srgbClr val="FFFFFF"/>
      </a:lt1>
      <a:dk2>
        <a:srgbClr val="004430"/>
      </a:dk2>
      <a:lt2>
        <a:srgbClr val="DAE2E6"/>
      </a:lt2>
      <a:accent1>
        <a:srgbClr val="8EC641"/>
      </a:accent1>
      <a:accent2>
        <a:srgbClr val="004430"/>
      </a:accent2>
      <a:accent3>
        <a:srgbClr val="539EB9"/>
      </a:accent3>
      <a:accent4>
        <a:srgbClr val="689EE1"/>
      </a:accent4>
      <a:accent5>
        <a:srgbClr val="999999"/>
      </a:accent5>
      <a:accent6>
        <a:srgbClr val="779B91"/>
      </a:accent6>
      <a:hlink>
        <a:srgbClr val="689EE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1626</Words>
  <Application>Microsoft Office PowerPoint</Application>
  <PresentationFormat>Apresentação na tela (16:9)</PresentationFormat>
  <Paragraphs>379</Paragraphs>
  <Slides>39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7" baseType="lpstr">
      <vt:lpstr>Arial</vt:lpstr>
      <vt:lpstr>Georgia</vt:lpstr>
      <vt:lpstr>Roboto</vt:lpstr>
      <vt:lpstr>Montserrat</vt:lpstr>
      <vt:lpstr>Calibri</vt:lpstr>
      <vt:lpstr>Roboto Slab</vt:lpstr>
      <vt:lpstr>Oxygen</vt:lpstr>
      <vt:lpstr>Ariel template</vt:lpstr>
      <vt:lpstr>This is your presentation title</vt:lpstr>
      <vt:lpstr>INSTRUCTIONS FOR USE</vt:lpstr>
      <vt:lpstr>hello!</vt:lpstr>
      <vt:lpstr>1. Transition headline</vt:lpstr>
      <vt:lpstr>Apresentação do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Apresentação do PowerPoint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Apresentação do PowerPoint</vt:lpstr>
      <vt:lpstr>Apresentação do PowerPoint</vt:lpstr>
      <vt:lpstr>Apresentação do PowerPoint</vt:lpstr>
      <vt:lpstr>Apresentação do PowerPoint</vt:lpstr>
      <vt:lpstr>thanks!</vt:lpstr>
      <vt:lpstr>CREDITS</vt:lpstr>
      <vt:lpstr>PRESENTATION DESIGN</vt:lpstr>
      <vt:lpstr>2. Extra Resources</vt:lpstr>
      <vt:lpstr>Timeline</vt:lpstr>
      <vt:lpstr>Roadmap</vt:lpstr>
      <vt:lpstr>Gantt chart</vt:lpstr>
      <vt:lpstr>SWOT Analysis</vt:lpstr>
      <vt:lpstr>Business Model Canvas</vt:lpstr>
      <vt:lpstr>Funnel</vt:lpstr>
      <vt:lpstr>Team Presentation</vt:lpstr>
      <vt:lpstr>Competitor Matrix</vt:lpstr>
      <vt:lpstr>Weekly Planner</vt:lpstr>
      <vt:lpstr>Apresentação do PowerPoint</vt:lpstr>
      <vt:lpstr>Diagrams and infographics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Kamila Oliveira</dc:creator>
  <cp:lastModifiedBy>Kamila Silva de Novais Oliveira</cp:lastModifiedBy>
  <cp:revision>1</cp:revision>
  <dcterms:modified xsi:type="dcterms:W3CDTF">2021-04-07T20:47:46Z</dcterms:modified>
</cp:coreProperties>
</file>